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74" r:id="rId1"/>
  </p:sldMasterIdLst>
  <p:notesMasterIdLst>
    <p:notesMasterId r:id="rId50"/>
  </p:notesMasterIdLst>
  <p:sldIdLst>
    <p:sldId id="256" r:id="rId2"/>
    <p:sldId id="279" r:id="rId3"/>
    <p:sldId id="280" r:id="rId4"/>
    <p:sldId id="281" r:id="rId5"/>
    <p:sldId id="274" r:id="rId6"/>
    <p:sldId id="288" r:id="rId7"/>
    <p:sldId id="258" r:id="rId8"/>
    <p:sldId id="259" r:id="rId9"/>
    <p:sldId id="257" r:id="rId10"/>
    <p:sldId id="287" r:id="rId11"/>
    <p:sldId id="289" r:id="rId12"/>
    <p:sldId id="271" r:id="rId13"/>
    <p:sldId id="290" r:id="rId14"/>
    <p:sldId id="291" r:id="rId15"/>
    <p:sldId id="292" r:id="rId16"/>
    <p:sldId id="270" r:id="rId17"/>
    <p:sldId id="269" r:id="rId18"/>
    <p:sldId id="265" r:id="rId19"/>
    <p:sldId id="266" r:id="rId20"/>
    <p:sldId id="285" r:id="rId21"/>
    <p:sldId id="282" r:id="rId22"/>
    <p:sldId id="296" r:id="rId23"/>
    <p:sldId id="297" r:id="rId24"/>
    <p:sldId id="298" r:id="rId25"/>
    <p:sldId id="293" r:id="rId26"/>
    <p:sldId id="294" r:id="rId27"/>
    <p:sldId id="299" r:id="rId28"/>
    <p:sldId id="308" r:id="rId29"/>
    <p:sldId id="303" r:id="rId30"/>
    <p:sldId id="301" r:id="rId31"/>
    <p:sldId id="304" r:id="rId32"/>
    <p:sldId id="305" r:id="rId33"/>
    <p:sldId id="295" r:id="rId34"/>
    <p:sldId id="306" r:id="rId35"/>
    <p:sldId id="307" r:id="rId36"/>
    <p:sldId id="309" r:id="rId37"/>
    <p:sldId id="310" r:id="rId38"/>
    <p:sldId id="311" r:id="rId39"/>
    <p:sldId id="312" r:id="rId40"/>
    <p:sldId id="313" r:id="rId41"/>
    <p:sldId id="314" r:id="rId42"/>
    <p:sldId id="315" r:id="rId43"/>
    <p:sldId id="286" r:id="rId44"/>
    <p:sldId id="260" r:id="rId45"/>
    <p:sldId id="272" r:id="rId46"/>
    <p:sldId id="318" r:id="rId47"/>
    <p:sldId id="316" r:id="rId48"/>
    <p:sldId id="317" r:id="rId49"/>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CF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ED083AE6-46FA-4A59-8FB0-9F97EB10719F}" styleName="Light Style 3 - Accent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 styleId="{22838BEF-8BB2-4498-84A7-C5851F593DF1}" styleName="Medium Style 4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102" d="100"/>
          <a:sy n="102" d="100"/>
        </p:scale>
        <p:origin x="132" y="82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notesMaster" Target="notesMasters/notesMaster1.xml"/><Relationship Id="rId55" Type="http://schemas.microsoft.com/office/2015/10/relationships/revisionInfo" Target="revisionInfo.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A49A9F0-DB0E-4557-A7D5-497FDA8DFB39}" type="datetimeFigureOut">
              <a:rPr lang="en-US" smtClean="0"/>
              <a:t>10/20/2017</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D4A3EE4-383C-4C64-B0FA-A77D8FD243FD}" type="slidenum">
              <a:rPr lang="en-US" smtClean="0"/>
              <a:t>‹#›</a:t>
            </a:fld>
            <a:endParaRPr lang="en-US"/>
          </a:p>
        </p:txBody>
      </p:sp>
    </p:spTree>
    <p:extLst>
      <p:ext uri="{BB962C8B-B14F-4D97-AF65-F5344CB8AC3E}">
        <p14:creationId xmlns:p14="http://schemas.microsoft.com/office/powerpoint/2010/main" val="6009502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16" name="Group 15"/>
          <p:cNvGrpSpPr/>
          <p:nvPr/>
        </p:nvGrpSpPr>
        <p:grpSpPr>
          <a:xfrm>
            <a:off x="0" y="-2373"/>
            <a:ext cx="12192000" cy="6867027"/>
            <a:chOff x="0" y="-2373"/>
            <a:chExt cx="12192000" cy="6867027"/>
          </a:xfrm>
        </p:grpSpPr>
        <p:sp>
          <p:nvSpPr>
            <p:cNvPr id="8" name="Rectangle 7"/>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Oval 10"/>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2" name="Oval 11"/>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3" name="Oval 12"/>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4" name="Oval 13"/>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ctrTitle"/>
          </p:nvPr>
        </p:nvSpPr>
        <p:spPr>
          <a:xfrm>
            <a:off x="1154955" y="2099733"/>
            <a:ext cx="8825658" cy="2677648"/>
          </a:xfrm>
        </p:spPr>
        <p:txBody>
          <a:bodyPr anchor="b"/>
          <a:lstStyle>
            <a:lvl1pPr>
              <a:defRPr sz="5400"/>
            </a:lvl1pPr>
          </a:lstStyle>
          <a:p>
            <a:r>
              <a:rPr lang="en-US"/>
              <a:t>Click to edit Master title style</a:t>
            </a:r>
            <a:endParaRPr lang="en-US" dirty="0"/>
          </a:p>
        </p:txBody>
      </p:sp>
      <p:sp>
        <p:nvSpPr>
          <p:cNvPr id="3" name="Subtitle 2"/>
          <p:cNvSpPr>
            <a:spLocks noGrp="1"/>
          </p:cNvSpPr>
          <p:nvPr>
            <p:ph type="subTitle" idx="1"/>
          </p:nvPr>
        </p:nvSpPr>
        <p:spPr>
          <a:xfrm>
            <a:off x="1154955" y="4777380"/>
            <a:ext cx="8825658" cy="861420"/>
          </a:xfrm>
        </p:spPr>
        <p:txBody>
          <a:bodyPr anchor="t"/>
          <a:lstStyle>
            <a:lvl1pPr marL="0" indent="0" algn="l">
              <a:buNone/>
              <a:defRPr cap="all">
                <a:solidFill>
                  <a:schemeClr val="accent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a:xfrm rot="5400000">
            <a:off x="10089390" y="1792223"/>
            <a:ext cx="990599" cy="304799"/>
          </a:xfrm>
        </p:spPr>
        <p:txBody>
          <a:bodyPr anchor="t"/>
          <a:lstStyle>
            <a:lvl1pPr algn="l">
              <a:defRPr b="0" i="0">
                <a:solidFill>
                  <a:schemeClr val="bg1"/>
                </a:solidFill>
              </a:defRPr>
            </a:lvl1pPr>
          </a:lstStyle>
          <a:p>
            <a:fld id="{8AFCB460-F3C3-478E-AC65-70EF14765279}" type="datetime1">
              <a:rPr lang="en-US" smtClean="0"/>
              <a:t>10/20/2017</a:t>
            </a:fld>
            <a:endParaRPr lang="en-US" dirty="0"/>
          </a:p>
        </p:txBody>
      </p:sp>
      <p:sp>
        <p:nvSpPr>
          <p:cNvPr id="5" name="Footer Placeholder 4"/>
          <p:cNvSpPr>
            <a:spLocks noGrp="1"/>
          </p:cNvSpPr>
          <p:nvPr>
            <p:ph type="ftr" sz="quarter" idx="11"/>
          </p:nvPr>
        </p:nvSpPr>
        <p:spPr>
          <a:xfrm rot="5400000">
            <a:off x="8959592" y="3226820"/>
            <a:ext cx="3859795" cy="304801"/>
          </a:xfrm>
        </p:spPr>
        <p:txBody>
          <a:bodyPr/>
          <a:lstStyle>
            <a:lvl1pPr>
              <a:defRPr b="0" i="0">
                <a:solidFill>
                  <a:schemeClr val="bg1"/>
                </a:solidFill>
              </a:defRPr>
            </a:lvl1pPr>
          </a:lstStyle>
          <a:p>
            <a:r>
              <a:rPr lang="en-US"/>
              <a:t>
              </a:t>
            </a:r>
            <a:endParaRPr lang="en-US" dirty="0"/>
          </a:p>
        </p:txBody>
      </p:sp>
      <p:sp>
        <p:nvSpPr>
          <p:cNvPr id="10" name="Rectangle 9"/>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a:xfrm>
            <a:off x="10351008" y="292608"/>
            <a:ext cx="838199" cy="767687"/>
          </a:xfrm>
        </p:spPr>
        <p:txBody>
          <a:bodyPr/>
          <a:lstStyle>
            <a:lvl1pPr>
              <a:defRPr sz="2800" b="0" i="0">
                <a:latin typeface="+mj-lt"/>
              </a:defRPr>
            </a:lvl1p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19880390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grpSp>
        <p:nvGrpSpPr>
          <p:cNvPr id="19" name="Group 18"/>
          <p:cNvGrpSpPr/>
          <p:nvPr/>
        </p:nvGrpSpPr>
        <p:grpSpPr>
          <a:xfrm>
            <a:off x="0" y="-2373"/>
            <a:ext cx="12192000" cy="6867027"/>
            <a:chOff x="0" y="-2373"/>
            <a:chExt cx="12192000" cy="6867027"/>
          </a:xfrm>
        </p:grpSpPr>
        <p:sp>
          <p:nvSpPr>
            <p:cNvPr id="11" name="Rectangle 10"/>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8" name="Freeform 5"/>
            <p:cNvSpPr/>
            <p:nvPr/>
          </p:nvSpPr>
          <p:spPr bwMode="gray">
            <a:xfrm rot="10371525">
              <a:off x="263767" y="4438254"/>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9" name="Freeform 5"/>
            <p:cNvSpPr/>
            <p:nvPr/>
          </p:nvSpPr>
          <p:spPr bwMode="gray">
            <a:xfrm rot="10800000">
              <a:off x="459506" y="321130"/>
              <a:ext cx="11277600" cy="4533900"/>
            </a:xfrm>
            <a:custGeom>
              <a:avLst/>
              <a:gdLst/>
              <a:ahLst/>
              <a:cxnLst/>
              <a:rect l="0" t="0" r="r" b="b"/>
              <a:pathLst>
                <a:path w="7104" h="2856">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6" y="4966674"/>
            <a:ext cx="882565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1154955" y="685800"/>
            <a:ext cx="8825658" cy="3429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bwMode="gray">
          <a:xfrm>
            <a:off x="1154956" y="5536665"/>
            <a:ext cx="8825656" cy="493712"/>
          </a:xfrm>
        </p:spPr>
        <p:txBody>
          <a:bodyPr>
            <a:normAutofit/>
          </a:bodyPr>
          <a:lstStyle>
            <a:lvl1pPr marL="0" indent="0">
              <a:buNone/>
              <a:defRPr sz="1200">
                <a:solidFill>
                  <a:schemeClr val="accent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2BF92C73-FF4A-4227-B68D-DE6A9D390F68}" type="datetime1">
              <a:rPr lang="en-US" smtClean="0"/>
              <a:t>10/20/2017</a:t>
            </a:fld>
            <a:endParaRPr lang="en-US" dirty="0"/>
          </a:p>
        </p:txBody>
      </p:sp>
      <p:sp>
        <p:nvSpPr>
          <p:cNvPr id="6" name="Footer Placeholder 5"/>
          <p:cNvSpPr>
            <a:spLocks noGrp="1"/>
          </p:cNvSpPr>
          <p:nvPr>
            <p:ph type="ftr" sz="quarter" idx="11"/>
          </p:nvPr>
        </p:nvSpPr>
        <p:spPr/>
        <p:txBody>
          <a:bodyPr/>
          <a:lstStyle/>
          <a:p>
            <a:r>
              <a:rPr lang="en-US"/>
              <a:t>
              </a:t>
            </a:r>
            <a:endParaRPr lang="en-US" dirty="0"/>
          </a:p>
        </p:txBody>
      </p:sp>
      <p:sp>
        <p:nvSpPr>
          <p:cNvPr id="13" name="Rectangle 1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09640769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Title and Caption">
    <p:spTree>
      <p:nvGrpSpPr>
        <p:cNvPr id="1" name=""/>
        <p:cNvGrpSpPr/>
        <p:nvPr/>
      </p:nvGrpSpPr>
      <p:grpSpPr>
        <a:xfrm>
          <a:off x="0" y="0"/>
          <a:ext cx="0" cy="0"/>
          <a:chOff x="0" y="0"/>
          <a:chExt cx="0" cy="0"/>
        </a:xfrm>
      </p:grpSpPr>
      <p:grpSp>
        <p:nvGrpSpPr>
          <p:cNvPr id="12" name="Group 11"/>
          <p:cNvGrpSpPr/>
          <p:nvPr/>
        </p:nvGrpSpPr>
        <p:grpSpPr>
          <a:xfrm>
            <a:off x="0" y="-2373"/>
            <a:ext cx="12192000" cy="6867027"/>
            <a:chOff x="0" y="-2373"/>
            <a:chExt cx="12192000" cy="6867027"/>
          </a:xfrm>
        </p:grpSpPr>
        <p:sp>
          <p:nvSpPr>
            <p:cNvPr id="10" name="Rectangle 9"/>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21010068">
              <a:off x="8490951" y="2714874"/>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7" name="Freeform 5"/>
            <p:cNvSpPr/>
            <p:nvPr/>
          </p:nvSpPr>
          <p:spPr bwMode="gray">
            <a:xfrm>
              <a:off x="455612" y="2801319"/>
              <a:ext cx="11277600" cy="3602637"/>
            </a:xfrm>
            <a:custGeom>
              <a:avLst/>
              <a:gdLst/>
              <a:ahLst/>
              <a:cxnLst/>
              <a:rect l="l" t="t" r="r" b="b"/>
              <a:pathLst>
                <a:path w="10000" h="7946">
                  <a:moveTo>
                    <a:pt x="0" y="0"/>
                  </a:moveTo>
                  <a:lnTo>
                    <a:pt x="0" y="7945"/>
                  </a:lnTo>
                  <a:lnTo>
                    <a:pt x="10000" y="7946"/>
                  </a:lnTo>
                  <a:lnTo>
                    <a:pt x="10000" y="4"/>
                  </a:lnTo>
                  <a:lnTo>
                    <a:pt x="10000" y="4"/>
                  </a:lnTo>
                  <a:lnTo>
                    <a:pt x="9773" y="91"/>
                  </a:lnTo>
                  <a:lnTo>
                    <a:pt x="9547" y="175"/>
                  </a:lnTo>
                  <a:lnTo>
                    <a:pt x="9320" y="256"/>
                  </a:lnTo>
                  <a:lnTo>
                    <a:pt x="9092" y="326"/>
                  </a:lnTo>
                  <a:lnTo>
                    <a:pt x="8865" y="396"/>
                  </a:lnTo>
                  <a:lnTo>
                    <a:pt x="8637" y="462"/>
                  </a:lnTo>
                  <a:lnTo>
                    <a:pt x="8412" y="518"/>
                  </a:lnTo>
                  <a:lnTo>
                    <a:pt x="8184" y="571"/>
                  </a:lnTo>
                  <a:lnTo>
                    <a:pt x="7957" y="620"/>
                  </a:lnTo>
                  <a:lnTo>
                    <a:pt x="7734" y="662"/>
                  </a:lnTo>
                  <a:lnTo>
                    <a:pt x="7508" y="704"/>
                  </a:lnTo>
                  <a:lnTo>
                    <a:pt x="7285" y="739"/>
                  </a:lnTo>
                  <a:lnTo>
                    <a:pt x="7062" y="767"/>
                  </a:lnTo>
                  <a:lnTo>
                    <a:pt x="6840" y="795"/>
                  </a:lnTo>
                  <a:lnTo>
                    <a:pt x="6620" y="819"/>
                  </a:lnTo>
                  <a:lnTo>
                    <a:pt x="6402" y="837"/>
                  </a:lnTo>
                  <a:lnTo>
                    <a:pt x="6184" y="851"/>
                  </a:lnTo>
                  <a:lnTo>
                    <a:pt x="5968" y="865"/>
                  </a:lnTo>
                  <a:lnTo>
                    <a:pt x="5755" y="872"/>
                  </a:lnTo>
                  <a:lnTo>
                    <a:pt x="5542" y="879"/>
                  </a:lnTo>
                  <a:lnTo>
                    <a:pt x="5332" y="882"/>
                  </a:lnTo>
                  <a:lnTo>
                    <a:pt x="5124" y="879"/>
                  </a:lnTo>
                  <a:lnTo>
                    <a:pt x="4918" y="879"/>
                  </a:lnTo>
                  <a:lnTo>
                    <a:pt x="4714" y="872"/>
                  </a:lnTo>
                  <a:lnTo>
                    <a:pt x="4514" y="861"/>
                  </a:lnTo>
                  <a:lnTo>
                    <a:pt x="4316" y="851"/>
                  </a:lnTo>
                  <a:lnTo>
                    <a:pt x="4122" y="840"/>
                  </a:lnTo>
                  <a:lnTo>
                    <a:pt x="3929" y="823"/>
                  </a:lnTo>
                  <a:lnTo>
                    <a:pt x="3739" y="805"/>
                  </a:lnTo>
                  <a:lnTo>
                    <a:pt x="3553" y="788"/>
                  </a:lnTo>
                  <a:lnTo>
                    <a:pt x="3190" y="742"/>
                  </a:lnTo>
                  <a:lnTo>
                    <a:pt x="2842" y="693"/>
                  </a:lnTo>
                  <a:lnTo>
                    <a:pt x="2508" y="641"/>
                  </a:lnTo>
                  <a:lnTo>
                    <a:pt x="2192" y="585"/>
                  </a:lnTo>
                  <a:lnTo>
                    <a:pt x="1890" y="525"/>
                  </a:lnTo>
                  <a:lnTo>
                    <a:pt x="1610" y="462"/>
                  </a:lnTo>
                  <a:lnTo>
                    <a:pt x="1347" y="399"/>
                  </a:lnTo>
                  <a:lnTo>
                    <a:pt x="1105" y="336"/>
                  </a:lnTo>
                  <a:lnTo>
                    <a:pt x="883" y="277"/>
                  </a:lnTo>
                  <a:lnTo>
                    <a:pt x="686" y="221"/>
                  </a:lnTo>
                  <a:lnTo>
                    <a:pt x="508" y="168"/>
                  </a:lnTo>
                  <a:lnTo>
                    <a:pt x="358" y="123"/>
                  </a:lnTo>
                  <a:lnTo>
                    <a:pt x="232" y="81"/>
                  </a:lnTo>
                  <a:lnTo>
                    <a:pt x="59" y="21"/>
                  </a:lnTo>
                  <a:lnTo>
                    <a:pt x="0" y="0"/>
                  </a:lnTo>
                  <a:lnTo>
                    <a:pt x="0" y="0"/>
                  </a:lnTo>
                  <a:close/>
                </a:path>
              </a:pathLst>
            </a:custGeom>
            <a:solidFill>
              <a:schemeClr val="bg1"/>
            </a:solidFill>
            <a:ln>
              <a:noFill/>
            </a:ln>
          </p:spPr>
        </p:sp>
        <p:sp>
          <p:nvSpPr>
            <p:cNvPr id="11"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1063416"/>
            <a:ext cx="8825659" cy="1379755"/>
          </a:xfrm>
        </p:spPr>
        <p:txBody>
          <a:bodyPr/>
          <a:lstStyle>
            <a:lvl1pPr>
              <a:defRPr sz="4000"/>
            </a:lvl1pPr>
          </a:lstStyle>
          <a:p>
            <a:r>
              <a:rPr lang="en-US"/>
              <a:t>Click to edit Master title style</a:t>
            </a:r>
            <a:endParaRPr lang="en-US" dirty="0"/>
          </a:p>
        </p:txBody>
      </p:sp>
      <p:sp>
        <p:nvSpPr>
          <p:cNvPr id="8" name="Text Placeholder 3"/>
          <p:cNvSpPr>
            <a:spLocks noGrp="1"/>
          </p:cNvSpPr>
          <p:nvPr>
            <p:ph type="body" sz="half" idx="2"/>
          </p:nvPr>
        </p:nvSpPr>
        <p:spPr>
          <a:xfrm>
            <a:off x="1154954" y="3543300"/>
            <a:ext cx="8825659" cy="24765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4" name="Date Placeholder 3"/>
          <p:cNvSpPr>
            <a:spLocks noGrp="1"/>
          </p:cNvSpPr>
          <p:nvPr>
            <p:ph type="dt" sz="half" idx="10"/>
          </p:nvPr>
        </p:nvSpPr>
        <p:spPr/>
        <p:txBody>
          <a:bodyPr/>
          <a:lstStyle/>
          <a:p>
            <a:fld id="{AB20C80D-D052-466D-99C1-0A09D9A0897E}" type="datetime1">
              <a:rPr lang="en-US" smtClean="0"/>
              <a:t>10/20/2017</a:t>
            </a:fld>
            <a:endParaRPr lang="en-US" dirty="0"/>
          </a:p>
        </p:txBody>
      </p:sp>
      <p:sp>
        <p:nvSpPr>
          <p:cNvPr id="5" name="Footer Placeholder 4"/>
          <p:cNvSpPr>
            <a:spLocks noGrp="1"/>
          </p:cNvSpPr>
          <p:nvPr>
            <p:ph type="ftr" sz="quarter" idx="11"/>
          </p:nvPr>
        </p:nvSpPr>
        <p:spPr/>
        <p:txBody>
          <a:bodyPr/>
          <a:lstStyle/>
          <a:p>
            <a:r>
              <a:rPr lang="en-US"/>
              <a:t>
              </a:t>
            </a:r>
            <a:endParaRPr lang="en-US" dirty="0"/>
          </a:p>
        </p:txBody>
      </p:sp>
      <p:sp>
        <p:nvSpPr>
          <p:cNvPr id="13" name="Rectangle 1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10678268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Quote with Caption">
    <p:spTree>
      <p:nvGrpSpPr>
        <p:cNvPr id="1" name=""/>
        <p:cNvGrpSpPr/>
        <p:nvPr/>
      </p:nvGrpSpPr>
      <p:grpSpPr>
        <a:xfrm>
          <a:off x="0" y="0"/>
          <a:ext cx="0" cy="0"/>
          <a:chOff x="0" y="0"/>
          <a:chExt cx="0" cy="0"/>
        </a:xfrm>
      </p:grpSpPr>
      <p:grpSp>
        <p:nvGrpSpPr>
          <p:cNvPr id="7" name="Group 6"/>
          <p:cNvGrpSpPr/>
          <p:nvPr/>
        </p:nvGrpSpPr>
        <p:grpSpPr>
          <a:xfrm>
            <a:off x="0" y="-2373"/>
            <a:ext cx="12192000" cy="6867027"/>
            <a:chOff x="0" y="-2373"/>
            <a:chExt cx="12192000" cy="6867027"/>
          </a:xfrm>
        </p:grpSpPr>
        <p:sp>
          <p:nvSpPr>
            <p:cNvPr id="15" name="Rectangle 14"/>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Oval 16"/>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3" name="Freeform 5"/>
            <p:cNvSpPr/>
            <p:nvPr/>
          </p:nvSpPr>
          <p:spPr bwMode="gray">
            <a:xfrm rot="21010068">
              <a:off x="8490951" y="418511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24" name="Freeform 5"/>
            <p:cNvSpPr/>
            <p:nvPr/>
          </p:nvSpPr>
          <p:spPr bwMode="gray">
            <a:xfrm>
              <a:off x="455612" y="4241801"/>
              <a:ext cx="11277600" cy="2337161"/>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6"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13" name="TextBox 12"/>
          <p:cNvSpPr txBox="1"/>
          <p:nvPr/>
        </p:nvSpPr>
        <p:spPr>
          <a:xfrm>
            <a:off x="9719438" y="2631815"/>
            <a:ext cx="801912" cy="1569660"/>
          </a:xfrm>
          <a:prstGeom prst="rect">
            <a:avLst/>
          </a:prstGeom>
          <a:noFill/>
        </p:spPr>
        <p:txBody>
          <a:bodyPr wrap="square" rtlCol="0">
            <a:spAutoFit/>
          </a:bodyPr>
          <a:lstStyle>
            <a:defPPr>
              <a:defRPr lang="en-US"/>
            </a:defPPr>
            <a:lvl1pPr algn="r">
              <a:defRPr sz="12200" b="0" i="0">
                <a:solidFill>
                  <a:schemeClr val="accent1"/>
                </a:solidFill>
                <a:latin typeface="Arial"/>
                <a:cs typeface="Arial"/>
              </a:defRPr>
            </a:lvl1pPr>
          </a:lstStyle>
          <a:p>
            <a:pPr lvl="0"/>
            <a:r>
              <a:rPr lang="en-US" sz="9600" dirty="0"/>
              <a:t>”</a:t>
            </a:r>
          </a:p>
        </p:txBody>
      </p:sp>
      <p:sp>
        <p:nvSpPr>
          <p:cNvPr id="9" name="TextBox 8"/>
          <p:cNvSpPr txBox="1"/>
          <p:nvPr/>
        </p:nvSpPr>
        <p:spPr>
          <a:xfrm>
            <a:off x="898295" y="591093"/>
            <a:ext cx="801912" cy="1569660"/>
          </a:xfrm>
          <a:prstGeom prst="rect">
            <a:avLst/>
          </a:prstGeom>
          <a:noFill/>
        </p:spPr>
        <p:txBody>
          <a:bodyPr wrap="square" rtlCol="0">
            <a:spAutoFit/>
          </a:bodyPr>
          <a:lstStyle>
            <a:defPPr>
              <a:defRPr lang="en-US"/>
            </a:defPPr>
            <a:lvl1pPr algn="r">
              <a:defRPr sz="12200" b="0" i="0">
                <a:solidFill>
                  <a:schemeClr val="accent1"/>
                </a:solidFill>
                <a:latin typeface="Arial"/>
                <a:cs typeface="Arial"/>
              </a:defRPr>
            </a:lvl1pPr>
          </a:lstStyle>
          <a:p>
            <a:pPr lvl="0"/>
            <a:r>
              <a:rPr lang="en-US" sz="9600" dirty="0"/>
              <a:t>“</a:t>
            </a:r>
          </a:p>
        </p:txBody>
      </p:sp>
      <p:sp>
        <p:nvSpPr>
          <p:cNvPr id="2" name="Title 1"/>
          <p:cNvSpPr>
            <a:spLocks noGrp="1"/>
          </p:cNvSpPr>
          <p:nvPr>
            <p:ph type="title"/>
          </p:nvPr>
        </p:nvSpPr>
        <p:spPr>
          <a:xfrm>
            <a:off x="1581878" y="980517"/>
            <a:ext cx="8453906" cy="2698249"/>
          </a:xfrm>
        </p:spPr>
        <p:txBody>
          <a:bodyPr/>
          <a:lstStyle>
            <a:lvl1pPr>
              <a:defRPr sz="4000"/>
            </a:lvl1pPr>
          </a:lstStyle>
          <a:p>
            <a:r>
              <a:rPr lang="en-US"/>
              <a:t>Click to edit Master title style</a:t>
            </a:r>
            <a:endParaRPr lang="en-US" dirty="0"/>
          </a:p>
        </p:txBody>
      </p:sp>
      <p:sp>
        <p:nvSpPr>
          <p:cNvPr id="14" name="Text Placeholder 3"/>
          <p:cNvSpPr>
            <a:spLocks noGrp="1"/>
          </p:cNvSpPr>
          <p:nvPr>
            <p:ph type="body" sz="half" idx="13"/>
          </p:nvPr>
        </p:nvSpPr>
        <p:spPr bwMode="gray">
          <a:xfrm>
            <a:off x="1945945" y="3678766"/>
            <a:ext cx="7725772" cy="342174"/>
          </a:xfrm>
        </p:spPr>
        <p:txBody>
          <a:bodyPr anchor="t">
            <a:normAutofit/>
          </a:bodyPr>
          <a:lstStyle>
            <a:lvl1pPr marL="0" indent="0">
              <a:buNone/>
              <a:defRPr lang="en-US" sz="1400" b="0" i="0" kern="1200" cap="small" dirty="0">
                <a:solidFill>
                  <a:schemeClr val="accent1"/>
                </a:solidFill>
                <a:latin typeface="+mn-lt"/>
                <a:ea typeface="+mn-ea"/>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10" name="Text Placeholder 3"/>
          <p:cNvSpPr>
            <a:spLocks noGrp="1"/>
          </p:cNvSpPr>
          <p:nvPr>
            <p:ph type="body" sz="half" idx="2"/>
          </p:nvPr>
        </p:nvSpPr>
        <p:spPr>
          <a:xfrm>
            <a:off x="1154954" y="4350657"/>
            <a:ext cx="8825659" cy="16764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4" name="Date Placeholder 3"/>
          <p:cNvSpPr>
            <a:spLocks noGrp="1"/>
          </p:cNvSpPr>
          <p:nvPr>
            <p:ph type="dt" sz="half" idx="10"/>
          </p:nvPr>
        </p:nvSpPr>
        <p:spPr/>
        <p:txBody>
          <a:bodyPr/>
          <a:lstStyle/>
          <a:p>
            <a:fld id="{EC299329-C345-4E83-A52E-2AC368131108}" type="datetime1">
              <a:rPr lang="en-US" smtClean="0"/>
              <a:t>10/20/2017</a:t>
            </a:fld>
            <a:endParaRPr lang="en-US" dirty="0"/>
          </a:p>
        </p:txBody>
      </p:sp>
      <p:sp>
        <p:nvSpPr>
          <p:cNvPr id="5" name="Footer Placeholder 4"/>
          <p:cNvSpPr>
            <a:spLocks noGrp="1"/>
          </p:cNvSpPr>
          <p:nvPr>
            <p:ph type="ftr" sz="quarter" idx="11"/>
          </p:nvPr>
        </p:nvSpPr>
        <p:spPr/>
        <p:txBody>
          <a:bodyPr/>
          <a:lstStyle/>
          <a:p>
            <a:r>
              <a:rPr lang="en-US"/>
              <a:t>
              </a:t>
            </a:r>
            <a:endParaRPr lang="en-US" dirty="0"/>
          </a:p>
        </p:txBody>
      </p:sp>
      <p:sp>
        <p:nvSpPr>
          <p:cNvPr id="32" name="Rectangle 31"/>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68137873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Name Card">
    <p:spTree>
      <p:nvGrpSpPr>
        <p:cNvPr id="1" name=""/>
        <p:cNvGrpSpPr/>
        <p:nvPr/>
      </p:nvGrpSpPr>
      <p:grpSpPr>
        <a:xfrm>
          <a:off x="0" y="0"/>
          <a:ext cx="0" cy="0"/>
          <a:chOff x="0" y="0"/>
          <a:chExt cx="0" cy="0"/>
        </a:xfrm>
      </p:grpSpPr>
      <p:grpSp>
        <p:nvGrpSpPr>
          <p:cNvPr id="18" name="Group 17"/>
          <p:cNvGrpSpPr/>
          <p:nvPr/>
        </p:nvGrpSpPr>
        <p:grpSpPr>
          <a:xfrm>
            <a:off x="0" y="-2373"/>
            <a:ext cx="12192000" cy="6867027"/>
            <a:chOff x="0" y="-2373"/>
            <a:chExt cx="12192000" cy="6867027"/>
          </a:xfrm>
        </p:grpSpPr>
        <p:sp>
          <p:nvSpPr>
            <p:cNvPr id="10" name="Rectangle 9"/>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3" name="Oval 12"/>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4" name="Oval 13"/>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Freeform 5"/>
            <p:cNvSpPr/>
            <p:nvPr/>
          </p:nvSpPr>
          <p:spPr bwMode="gray">
            <a:xfrm rot="21010068">
              <a:off x="8490951" y="4193583"/>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8" name="Freeform 5"/>
            <p:cNvSpPr/>
            <p:nvPr/>
          </p:nvSpPr>
          <p:spPr bwMode="gray">
            <a:xfrm>
              <a:off x="455612" y="4241801"/>
              <a:ext cx="11277600" cy="2337161"/>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1"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2370667"/>
            <a:ext cx="8825660" cy="1822514"/>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1154954" y="5033068"/>
            <a:ext cx="8825659" cy="860400"/>
          </a:xfrm>
        </p:spPr>
        <p:txBody>
          <a:bodyPr anchor="t"/>
          <a:lstStyle>
            <a:lvl1pPr marL="0" indent="0" algn="l">
              <a:buNone/>
              <a:defRPr sz="2000" cap="none">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F0E8BDD7-959E-4B10-8FA9-0EE10545EBE7}" type="datetime1">
              <a:rPr lang="en-US" smtClean="0"/>
              <a:t>10/20/2017</a:t>
            </a:fld>
            <a:endParaRPr lang="en-US" dirty="0"/>
          </a:p>
        </p:txBody>
      </p:sp>
      <p:sp>
        <p:nvSpPr>
          <p:cNvPr id="5" name="Footer Placeholder 4"/>
          <p:cNvSpPr>
            <a:spLocks noGrp="1"/>
          </p:cNvSpPr>
          <p:nvPr>
            <p:ph type="ftr" sz="quarter" idx="11"/>
          </p:nvPr>
        </p:nvSpPr>
        <p:spPr/>
        <p:txBody>
          <a:bodyPr/>
          <a:lstStyle/>
          <a:p>
            <a:r>
              <a:rPr lang="en-US"/>
              <a:t>
              </a:t>
            </a:r>
            <a:endParaRPr lang="en-US" dirty="0"/>
          </a:p>
        </p:txBody>
      </p:sp>
      <p:sp>
        <p:nvSpPr>
          <p:cNvPr id="12" name="Rectangle 11"/>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9428298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600"/>
            </a:lvl1pPr>
          </a:lstStyle>
          <a:p>
            <a:r>
              <a:rPr lang="en-US"/>
              <a:t>Click to edit Master title style</a:t>
            </a:r>
            <a:endParaRPr lang="en-US" dirty="0"/>
          </a:p>
        </p:txBody>
      </p:sp>
      <p:sp>
        <p:nvSpPr>
          <p:cNvPr id="3" name="Text Placeholder 2"/>
          <p:cNvSpPr>
            <a:spLocks noGrp="1"/>
          </p:cNvSpPr>
          <p:nvPr>
            <p:ph type="body" idx="1"/>
          </p:nvPr>
        </p:nvSpPr>
        <p:spPr>
          <a:xfrm>
            <a:off x="1154954" y="2617299"/>
            <a:ext cx="3129168"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6" name="Text Placeholder 3"/>
          <p:cNvSpPr>
            <a:spLocks noGrp="1"/>
          </p:cNvSpPr>
          <p:nvPr>
            <p:ph type="body" sz="half" idx="15"/>
          </p:nvPr>
        </p:nvSpPr>
        <p:spPr>
          <a:xfrm>
            <a:off x="1154954" y="3193561"/>
            <a:ext cx="3129168" cy="283349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Text Placeholder 4"/>
          <p:cNvSpPr>
            <a:spLocks noGrp="1"/>
          </p:cNvSpPr>
          <p:nvPr>
            <p:ph type="body" sz="quarter" idx="3"/>
          </p:nvPr>
        </p:nvSpPr>
        <p:spPr>
          <a:xfrm>
            <a:off x="4512721" y="2603502"/>
            <a:ext cx="3145380"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9" name="Text Placeholder 3"/>
          <p:cNvSpPr>
            <a:spLocks noGrp="1"/>
          </p:cNvSpPr>
          <p:nvPr>
            <p:ph type="body" sz="half" idx="16"/>
          </p:nvPr>
        </p:nvSpPr>
        <p:spPr>
          <a:xfrm>
            <a:off x="4512721" y="3193561"/>
            <a:ext cx="3145380" cy="2833495"/>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14" name="Text Placeholder 4"/>
          <p:cNvSpPr>
            <a:spLocks noGrp="1"/>
          </p:cNvSpPr>
          <p:nvPr>
            <p:ph type="body" sz="quarter" idx="13"/>
          </p:nvPr>
        </p:nvSpPr>
        <p:spPr>
          <a:xfrm>
            <a:off x="7886700" y="2617299"/>
            <a:ext cx="3161029" cy="576261"/>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0" name="Text Placeholder 3"/>
          <p:cNvSpPr>
            <a:spLocks noGrp="1"/>
          </p:cNvSpPr>
          <p:nvPr>
            <p:ph type="body" sz="half" idx="17"/>
          </p:nvPr>
        </p:nvSpPr>
        <p:spPr>
          <a:xfrm>
            <a:off x="7886700" y="3193561"/>
            <a:ext cx="3164719" cy="283349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cxnSp>
        <p:nvCxnSpPr>
          <p:cNvPr id="22" name="Straight Connector 21"/>
          <p:cNvCxnSpPr/>
          <p:nvPr/>
        </p:nvCxnSpPr>
        <p:spPr>
          <a:xfrm>
            <a:off x="4403971" y="2569633"/>
            <a:ext cx="0" cy="3492499"/>
          </a:xfrm>
          <a:prstGeom prst="line">
            <a:avLst/>
          </a:prstGeom>
          <a:ln w="12700" cmpd="sng">
            <a:solidFill>
              <a:schemeClr val="accent1">
                <a:alpha val="41000"/>
              </a:schemeClr>
            </a:solidFill>
          </a:ln>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a:off x="7772401" y="2569633"/>
            <a:ext cx="0" cy="3492499"/>
          </a:xfrm>
          <a:prstGeom prst="line">
            <a:avLst/>
          </a:prstGeom>
          <a:ln w="12700" cmpd="sng">
            <a:solidFill>
              <a:schemeClr val="accent1">
                <a:alpha val="41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6"/>
          <p:cNvSpPr>
            <a:spLocks noGrp="1"/>
          </p:cNvSpPr>
          <p:nvPr>
            <p:ph type="dt" sz="half" idx="10"/>
          </p:nvPr>
        </p:nvSpPr>
        <p:spPr/>
        <p:txBody>
          <a:bodyPr/>
          <a:lstStyle/>
          <a:p>
            <a:fld id="{C4D34A9E-D938-41F0-9D0E-EBA5E857EF56}" type="datetime1">
              <a:rPr lang="en-US" smtClean="0"/>
              <a:t>10/20/2017</a:t>
            </a:fld>
            <a:endParaRPr lang="en-US" dirty="0"/>
          </a:p>
        </p:txBody>
      </p:sp>
      <p:sp>
        <p:nvSpPr>
          <p:cNvPr id="8" name="Footer Placeholder 7"/>
          <p:cNvSpPr>
            <a:spLocks noGrp="1"/>
          </p:cNvSpPr>
          <p:nvPr>
            <p:ph type="ftr" sz="quarter" idx="11"/>
          </p:nvPr>
        </p:nvSpPr>
        <p:spPr/>
        <p:txBody>
          <a:bodyPr/>
          <a:lstStyle/>
          <a:p>
            <a:r>
              <a:rPr lang="en-US"/>
              <a:t>
              </a:t>
            </a:r>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402277342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600"/>
            </a:lvl1pPr>
          </a:lstStyle>
          <a:p>
            <a:r>
              <a:rPr lang="en-US"/>
              <a:t>Click to edit Master title style</a:t>
            </a:r>
            <a:endParaRPr lang="en-US" dirty="0"/>
          </a:p>
        </p:txBody>
      </p:sp>
      <p:sp>
        <p:nvSpPr>
          <p:cNvPr id="3" name="Text Placeholder 2"/>
          <p:cNvSpPr>
            <a:spLocks noGrp="1"/>
          </p:cNvSpPr>
          <p:nvPr>
            <p:ph type="body" idx="1"/>
          </p:nvPr>
        </p:nvSpPr>
        <p:spPr>
          <a:xfrm>
            <a:off x="1154952" y="4532845"/>
            <a:ext cx="3050439"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9" name="Picture Placeholder 2"/>
          <p:cNvSpPr>
            <a:spLocks noGrp="1" noChangeAspect="1"/>
          </p:cNvSpPr>
          <p:nvPr>
            <p:ph type="pic" idx="15"/>
          </p:nvPr>
        </p:nvSpPr>
        <p:spPr>
          <a:xfrm>
            <a:off x="1334552" y="2603500"/>
            <a:ext cx="2691242"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2" name="Text Placeholder 3"/>
          <p:cNvSpPr>
            <a:spLocks noGrp="1"/>
          </p:cNvSpPr>
          <p:nvPr>
            <p:ph type="body" sz="half" idx="18"/>
          </p:nvPr>
        </p:nvSpPr>
        <p:spPr>
          <a:xfrm>
            <a:off x="1154953" y="5109107"/>
            <a:ext cx="3050437" cy="91794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Text Placeholder 4"/>
          <p:cNvSpPr>
            <a:spLocks noGrp="1"/>
          </p:cNvSpPr>
          <p:nvPr>
            <p:ph type="body" sz="quarter" idx="3"/>
          </p:nvPr>
        </p:nvSpPr>
        <p:spPr>
          <a:xfrm>
            <a:off x="4572537" y="4532846"/>
            <a:ext cx="3046766" cy="651156"/>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30" name="Picture Placeholder 2"/>
          <p:cNvSpPr>
            <a:spLocks noGrp="1" noChangeAspect="1"/>
          </p:cNvSpPr>
          <p:nvPr>
            <p:ph type="pic" idx="21"/>
          </p:nvPr>
        </p:nvSpPr>
        <p:spPr>
          <a:xfrm>
            <a:off x="4748463" y="2603500"/>
            <a:ext cx="2691241"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3" name="Text Placeholder 3"/>
          <p:cNvSpPr>
            <a:spLocks noGrp="1"/>
          </p:cNvSpPr>
          <p:nvPr>
            <p:ph type="body" sz="half" idx="19"/>
          </p:nvPr>
        </p:nvSpPr>
        <p:spPr>
          <a:xfrm>
            <a:off x="4568865" y="5184002"/>
            <a:ext cx="3050438" cy="84305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14" name="Text Placeholder 4"/>
          <p:cNvSpPr>
            <a:spLocks noGrp="1"/>
          </p:cNvSpPr>
          <p:nvPr>
            <p:ph type="body" sz="quarter" idx="13"/>
          </p:nvPr>
        </p:nvSpPr>
        <p:spPr>
          <a:xfrm>
            <a:off x="7983434" y="4532847"/>
            <a:ext cx="3050438" cy="651154"/>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31" name="Picture Placeholder 2"/>
          <p:cNvSpPr>
            <a:spLocks noGrp="1" noChangeAspect="1"/>
          </p:cNvSpPr>
          <p:nvPr>
            <p:ph type="pic" idx="22"/>
          </p:nvPr>
        </p:nvSpPr>
        <p:spPr>
          <a:xfrm>
            <a:off x="8163031" y="2603500"/>
            <a:ext cx="2691242"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4" name="Text Placeholder 3"/>
          <p:cNvSpPr>
            <a:spLocks noGrp="1"/>
          </p:cNvSpPr>
          <p:nvPr>
            <p:ph type="body" sz="half" idx="20"/>
          </p:nvPr>
        </p:nvSpPr>
        <p:spPr>
          <a:xfrm>
            <a:off x="7983434" y="5184001"/>
            <a:ext cx="3050437" cy="843054"/>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cxnSp>
        <p:nvCxnSpPr>
          <p:cNvPr id="17" name="Straight Connector 16"/>
          <p:cNvCxnSpPr/>
          <p:nvPr/>
        </p:nvCxnSpPr>
        <p:spPr>
          <a:xfrm>
            <a:off x="4388153" y="2603500"/>
            <a:ext cx="0" cy="3517594"/>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7801905" y="2603500"/>
            <a:ext cx="0" cy="3492500"/>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6"/>
          <p:cNvSpPr>
            <a:spLocks noGrp="1"/>
          </p:cNvSpPr>
          <p:nvPr>
            <p:ph type="dt" sz="half" idx="10"/>
          </p:nvPr>
        </p:nvSpPr>
        <p:spPr/>
        <p:txBody>
          <a:bodyPr/>
          <a:lstStyle/>
          <a:p>
            <a:fld id="{2DAA61B2-38AB-4608-B917-BB77AD55283F}" type="datetime1">
              <a:rPr lang="en-US" smtClean="0"/>
              <a:t>10/20/2017</a:t>
            </a:fld>
            <a:endParaRPr lang="en-US" dirty="0"/>
          </a:p>
        </p:txBody>
      </p:sp>
      <p:sp>
        <p:nvSpPr>
          <p:cNvPr id="8" name="Footer Placeholder 7"/>
          <p:cNvSpPr>
            <a:spLocks noGrp="1"/>
          </p:cNvSpPr>
          <p:nvPr>
            <p:ph type="ftr" sz="quarter" idx="11"/>
          </p:nvPr>
        </p:nvSpPr>
        <p:spPr/>
        <p:txBody>
          <a:bodyPr/>
          <a:lstStyle/>
          <a:p>
            <a:r>
              <a:rPr lang="en-US"/>
              <a:t>
              </a:t>
            </a:r>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76925406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1154953" y="973668"/>
            <a:ext cx="8825660" cy="706964"/>
          </a:xfrm>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nchorCtr="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DB56943B-D5B4-463C-93C1-A7F3822E46AF}" type="datetime1">
              <a:rPr lang="en-US" smtClean="0"/>
              <a:t>10/20/2017</a:t>
            </a:fld>
            <a:endParaRPr lang="en-US" dirty="0"/>
          </a:p>
        </p:txBody>
      </p:sp>
      <p:sp>
        <p:nvSpPr>
          <p:cNvPr id="5" name="Footer Placeholder 4"/>
          <p:cNvSpPr>
            <a:spLocks noGrp="1"/>
          </p:cNvSpPr>
          <p:nvPr>
            <p:ph type="ftr" sz="quarter" idx="11"/>
          </p:nvPr>
        </p:nvSpPr>
        <p:spPr/>
        <p:txBody>
          <a:bodyPr/>
          <a:lstStyle/>
          <a:p>
            <a:r>
              <a:rPr lang="en-US"/>
              <a:t>
              </a:t>
            </a:r>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84786829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grpSp>
        <p:nvGrpSpPr>
          <p:cNvPr id="19" name="Group 18"/>
          <p:cNvGrpSpPr/>
          <p:nvPr/>
        </p:nvGrpSpPr>
        <p:grpSpPr>
          <a:xfrm>
            <a:off x="0" y="-2373"/>
            <a:ext cx="12192000" cy="6867027"/>
            <a:chOff x="0" y="-2373"/>
            <a:chExt cx="12192000" cy="6867027"/>
          </a:xfrm>
        </p:grpSpPr>
        <p:sp>
          <p:nvSpPr>
            <p:cNvPr id="11" name="Rectangle 10"/>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Freeform 5"/>
            <p:cNvSpPr/>
            <p:nvPr/>
          </p:nvSpPr>
          <p:spPr bwMode="gray">
            <a:xfrm rot="5101749">
              <a:off x="6294738" y="457773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8" name="Rectangle 7"/>
            <p:cNvSpPr/>
            <p:nvPr/>
          </p:nvSpPr>
          <p:spPr>
            <a:xfrm>
              <a:off x="414867" y="402165"/>
              <a:ext cx="6510866"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5400000">
              <a:off x="4449232"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Vertical Title 1"/>
          <p:cNvSpPr>
            <a:spLocks noGrp="1"/>
          </p:cNvSpPr>
          <p:nvPr>
            <p:ph type="title" orient="vert"/>
          </p:nvPr>
        </p:nvSpPr>
        <p:spPr>
          <a:xfrm>
            <a:off x="8576756" y="1278468"/>
            <a:ext cx="1413933" cy="4748589"/>
          </a:xfrm>
        </p:spPr>
        <p:txBody>
          <a:bodyPr vert="eaVert" anchor="b" anchorCtr="0"/>
          <a:lstStyle/>
          <a:p>
            <a:r>
              <a:rPr lang="en-US"/>
              <a:t>Click to edit Master title style</a:t>
            </a:r>
            <a:endParaRPr lang="en-US" dirty="0"/>
          </a:p>
        </p:txBody>
      </p:sp>
      <p:sp>
        <p:nvSpPr>
          <p:cNvPr id="3" name="Vertical Text Placeholder 2"/>
          <p:cNvSpPr>
            <a:spLocks noGrp="1"/>
          </p:cNvSpPr>
          <p:nvPr>
            <p:ph type="body" orient="vert" idx="1"/>
          </p:nvPr>
        </p:nvSpPr>
        <p:spPr>
          <a:xfrm>
            <a:off x="1154954" y="1278468"/>
            <a:ext cx="6247546" cy="4748590"/>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9118254-DCDB-4A7B-AFE5-019D75072335}" type="datetime1">
              <a:rPr lang="en-US" smtClean="0"/>
              <a:t>10/20/2017</a:t>
            </a:fld>
            <a:endParaRPr lang="en-US" dirty="0"/>
          </a:p>
        </p:txBody>
      </p:sp>
      <p:sp>
        <p:nvSpPr>
          <p:cNvPr id="5" name="Footer Placeholder 4"/>
          <p:cNvSpPr>
            <a:spLocks noGrp="1"/>
          </p:cNvSpPr>
          <p:nvPr>
            <p:ph type="ftr" sz="quarter" idx="11"/>
          </p:nvPr>
        </p:nvSpPr>
        <p:spPr/>
        <p:txBody>
          <a:bodyPr/>
          <a:lstStyle/>
          <a:p>
            <a:r>
              <a:rPr lang="en-US"/>
              <a:t>
              </a:t>
            </a:r>
            <a:endParaRPr lang="en-US" dirty="0"/>
          </a:p>
        </p:txBody>
      </p:sp>
      <p:sp>
        <p:nvSpPr>
          <p:cNvPr id="13" name="Rectangle 1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8368142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201031D-7FAA-4529-9AEF-C7C8AAA8B7AB}" type="datetime1">
              <a:rPr lang="en-US" smtClean="0"/>
              <a:t>10/20/2017</a:t>
            </a:fld>
            <a:endParaRPr lang="en-US" dirty="0"/>
          </a:p>
        </p:txBody>
      </p:sp>
      <p:sp>
        <p:nvSpPr>
          <p:cNvPr id="5" name="Footer Placeholder 4"/>
          <p:cNvSpPr>
            <a:spLocks noGrp="1"/>
          </p:cNvSpPr>
          <p:nvPr>
            <p:ph type="ftr" sz="quarter" idx="11"/>
          </p:nvPr>
        </p:nvSpPr>
        <p:spPr/>
        <p:txBody>
          <a:bodyPr/>
          <a:lstStyle/>
          <a:p>
            <a:r>
              <a:rPr lang="en-US"/>
              <a:t>
              </a:t>
            </a:r>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6437855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grpSp>
        <p:nvGrpSpPr>
          <p:cNvPr id="13" name="Group 12"/>
          <p:cNvGrpSpPr/>
          <p:nvPr/>
        </p:nvGrpSpPr>
        <p:grpSpPr>
          <a:xfrm>
            <a:off x="0" y="-2373"/>
            <a:ext cx="12192000" cy="6867027"/>
            <a:chOff x="0" y="-2373"/>
            <a:chExt cx="12192000" cy="6867027"/>
          </a:xfrm>
        </p:grpSpPr>
        <p:sp>
          <p:nvSpPr>
            <p:cNvPr id="11" name="Rectangle 10"/>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Rectangle 6"/>
            <p:cNvSpPr/>
            <p:nvPr/>
          </p:nvSpPr>
          <p:spPr>
            <a:xfrm>
              <a:off x="7289800" y="402165"/>
              <a:ext cx="4478865"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15922489">
              <a:off x="4698352"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8" name="Freeform 5"/>
            <p:cNvSpPr/>
            <p:nvPr/>
          </p:nvSpPr>
          <p:spPr bwMode="gray">
            <a:xfrm rot="16200000">
              <a:off x="3787244"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6" y="2677645"/>
            <a:ext cx="4351023" cy="2283824"/>
          </a:xfrm>
        </p:spPr>
        <p:txBody>
          <a:bodyPr anchor="ctr"/>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895558" y="2677644"/>
            <a:ext cx="3755379" cy="2283823"/>
          </a:xfrm>
        </p:spPr>
        <p:txBody>
          <a:bodyPr anchor="ctr"/>
          <a:lstStyle>
            <a:lvl1pPr marL="0" indent="0" algn="l">
              <a:buNone/>
              <a:defRPr sz="2000" cap="all">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868D27C7-850F-4252-8692-E83EAF15BDDB}" type="datetime1">
              <a:rPr lang="en-US" smtClean="0"/>
              <a:t>10/20/2017</a:t>
            </a:fld>
            <a:endParaRPr lang="en-US" dirty="0"/>
          </a:p>
        </p:txBody>
      </p:sp>
      <p:sp>
        <p:nvSpPr>
          <p:cNvPr id="5" name="Footer Placeholder 4"/>
          <p:cNvSpPr>
            <a:spLocks noGrp="1"/>
          </p:cNvSpPr>
          <p:nvPr>
            <p:ph type="ftr" sz="quarter" idx="11"/>
          </p:nvPr>
        </p:nvSpPr>
        <p:spPr/>
        <p:txBody>
          <a:bodyPr/>
          <a:lstStyle/>
          <a:p>
            <a:r>
              <a:rPr lang="en-US"/>
              <a:t>
              </a:t>
            </a:r>
            <a:endParaRPr lang="en-US" dirty="0"/>
          </a:p>
        </p:txBody>
      </p:sp>
      <p:sp>
        <p:nvSpPr>
          <p:cNvPr id="15" name="Rectangle 14"/>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57484720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154954" y="2603500"/>
            <a:ext cx="4825158" cy="3416301"/>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08712" y="2603500"/>
            <a:ext cx="4825159" cy="3416300"/>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8ECB75D0-07A9-4482-BC6F-90F568482D49}" type="datetime1">
              <a:rPr lang="en-US" smtClean="0"/>
              <a:t>10/20/2017</a:t>
            </a:fld>
            <a:endParaRPr lang="en-US" dirty="0"/>
          </a:p>
        </p:txBody>
      </p:sp>
      <p:sp>
        <p:nvSpPr>
          <p:cNvPr id="6" name="Footer Placeholder 5"/>
          <p:cNvSpPr>
            <a:spLocks noGrp="1"/>
          </p:cNvSpPr>
          <p:nvPr>
            <p:ph type="ftr" sz="quarter" idx="11"/>
          </p:nvPr>
        </p:nvSpPr>
        <p:spPr/>
        <p:txBody>
          <a:bodyPr/>
          <a:lstStyle/>
          <a:p>
            <a:r>
              <a:rPr lang="en-US"/>
              <a:t>
              </a:t>
            </a:r>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55229585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1154954" y="2603500"/>
            <a:ext cx="4825157"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154954" y="3179762"/>
            <a:ext cx="4825158" cy="2840039"/>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08712" y="2603500"/>
            <a:ext cx="4825159"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208710" y="3179762"/>
            <a:ext cx="4825159" cy="2840039"/>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E72BCD97-D758-45E6-85BF-FE174769DFB9}" type="datetime1">
              <a:rPr lang="en-US" smtClean="0"/>
              <a:t>10/20/2017</a:t>
            </a:fld>
            <a:endParaRPr lang="en-US" dirty="0"/>
          </a:p>
        </p:txBody>
      </p:sp>
      <p:sp>
        <p:nvSpPr>
          <p:cNvPr id="8" name="Footer Placeholder 7"/>
          <p:cNvSpPr>
            <a:spLocks noGrp="1"/>
          </p:cNvSpPr>
          <p:nvPr>
            <p:ph type="ftr" sz="quarter" idx="11"/>
          </p:nvPr>
        </p:nvSpPr>
        <p:spPr/>
        <p:txBody>
          <a:bodyPr/>
          <a:lstStyle/>
          <a:p>
            <a:r>
              <a:rPr lang="en-US"/>
              <a:t>
              </a:t>
            </a:r>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899332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5203EC6B-E862-459E-AA30-FB802751BE77}" type="datetime1">
              <a:rPr lang="en-US" smtClean="0"/>
              <a:t>10/20/2017</a:t>
            </a:fld>
            <a:endParaRPr lang="en-US" dirty="0"/>
          </a:p>
        </p:txBody>
      </p:sp>
      <p:sp>
        <p:nvSpPr>
          <p:cNvPr id="4" name="Footer Placeholder 3"/>
          <p:cNvSpPr>
            <a:spLocks noGrp="1"/>
          </p:cNvSpPr>
          <p:nvPr>
            <p:ph type="ftr" sz="quarter" idx="11"/>
          </p:nvPr>
        </p:nvSpPr>
        <p:spPr/>
        <p:txBody>
          <a:bodyPr/>
          <a:lstStyle/>
          <a:p>
            <a:r>
              <a:rPr lang="en-US"/>
              <a:t>
              </a:t>
            </a:r>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897094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C9F9F72-A4A4-44C9-B108-5ADAA67A7E43}" type="datetime1">
              <a:rPr lang="en-US" smtClean="0"/>
              <a:t>10/20/2017</a:t>
            </a:fld>
            <a:endParaRPr lang="en-US" dirty="0"/>
          </a:p>
        </p:txBody>
      </p:sp>
      <p:sp>
        <p:nvSpPr>
          <p:cNvPr id="3" name="Footer Placeholder 2"/>
          <p:cNvSpPr>
            <a:spLocks noGrp="1"/>
          </p:cNvSpPr>
          <p:nvPr>
            <p:ph type="ftr" sz="quarter" idx="11"/>
          </p:nvPr>
        </p:nvSpPr>
        <p:spPr/>
        <p:txBody>
          <a:bodyPr/>
          <a:lstStyle/>
          <a:p>
            <a:r>
              <a:rPr lang="en-US"/>
              <a:t>
              </a:t>
            </a:r>
            <a:endParaRPr lang="en-US" dirty="0"/>
          </a:p>
        </p:txBody>
      </p:sp>
      <p:sp>
        <p:nvSpPr>
          <p:cNvPr id="7" name="Rectangle 6"/>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4" name="Slide Number Placeholder 3"/>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39944644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grpSp>
        <p:nvGrpSpPr>
          <p:cNvPr id="14" name="Group 13"/>
          <p:cNvGrpSpPr/>
          <p:nvPr/>
        </p:nvGrpSpPr>
        <p:grpSpPr>
          <a:xfrm>
            <a:off x="0" y="-2373"/>
            <a:ext cx="12192000" cy="6867027"/>
            <a:chOff x="0" y="-2373"/>
            <a:chExt cx="12192000" cy="6867027"/>
          </a:xfrm>
        </p:grpSpPr>
        <p:sp>
          <p:nvSpPr>
            <p:cNvPr id="12" name="Rectangle 11"/>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6" name="Oval 15"/>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8" name="Rectangle 7"/>
            <p:cNvSpPr/>
            <p:nvPr/>
          </p:nvSpPr>
          <p:spPr>
            <a:xfrm>
              <a:off x="5713412" y="402165"/>
              <a:ext cx="6055253"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0" name="Freeform 5"/>
            <p:cNvSpPr/>
            <p:nvPr/>
          </p:nvSpPr>
          <p:spPr bwMode="gray">
            <a:xfrm rot="15922489">
              <a:off x="3140485"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9" name="Freeform 5"/>
            <p:cNvSpPr/>
            <p:nvPr/>
          </p:nvSpPr>
          <p:spPr bwMode="gray">
            <a:xfrm rot="16200000">
              <a:off x="2229377"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3"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1295400"/>
            <a:ext cx="2793159" cy="1600200"/>
          </a:xfrm>
        </p:spPr>
        <p:txBody>
          <a:bodyPr anchor="b"/>
          <a:lstStyle>
            <a:lvl1pPr algn="l">
              <a:defRPr sz="2400" b="0"/>
            </a:lvl1pPr>
          </a:lstStyle>
          <a:p>
            <a:r>
              <a:rPr lang="en-US"/>
              <a:t>Click to edit Master title style</a:t>
            </a:r>
            <a:endParaRPr lang="en-US" dirty="0"/>
          </a:p>
        </p:txBody>
      </p:sp>
      <p:sp>
        <p:nvSpPr>
          <p:cNvPr id="3" name="Content Placeholder 2"/>
          <p:cNvSpPr>
            <a:spLocks noGrp="1"/>
          </p:cNvSpPr>
          <p:nvPr>
            <p:ph idx="1"/>
          </p:nvPr>
        </p:nvSpPr>
        <p:spPr>
          <a:xfrm>
            <a:off x="5781146" y="1447800"/>
            <a:ext cx="5190065" cy="4572000"/>
          </a:xfrm>
        </p:spPr>
        <p:txBody>
          <a:bodyPr anchor="ct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bwMode="gray">
          <a:xfrm>
            <a:off x="1154955" y="2895600"/>
            <a:ext cx="2793158" cy="3129279"/>
          </a:xfrm>
        </p:spPr>
        <p:txBody>
          <a:bodyPr/>
          <a:lstStyle>
            <a:lvl1pPr marL="0" indent="0">
              <a:buNone/>
              <a:defRPr sz="1400">
                <a:solidFill>
                  <a:schemeClr val="accent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07AB82D6-BDA8-4823-815A-968288BCB454}" type="datetime1">
              <a:rPr lang="en-US" smtClean="0"/>
              <a:t>10/20/2017</a:t>
            </a:fld>
            <a:endParaRPr lang="en-US" dirty="0"/>
          </a:p>
        </p:txBody>
      </p:sp>
      <p:sp>
        <p:nvSpPr>
          <p:cNvPr id="6" name="Footer Placeholder 5"/>
          <p:cNvSpPr>
            <a:spLocks noGrp="1"/>
          </p:cNvSpPr>
          <p:nvPr>
            <p:ph type="ftr" sz="quarter" idx="11"/>
          </p:nvPr>
        </p:nvSpPr>
        <p:spPr/>
        <p:txBody>
          <a:bodyPr/>
          <a:lstStyle/>
          <a:p>
            <a:r>
              <a:rPr lang="en-US"/>
              <a:t>
              </a:t>
            </a:r>
            <a:endParaRPr lang="en-US" dirty="0"/>
          </a:p>
        </p:txBody>
      </p:sp>
      <p:sp>
        <p:nvSpPr>
          <p:cNvPr id="15" name="Rectangle 14"/>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60209817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grpSp>
        <p:nvGrpSpPr>
          <p:cNvPr id="20" name="Group 19"/>
          <p:cNvGrpSpPr/>
          <p:nvPr/>
        </p:nvGrpSpPr>
        <p:grpSpPr>
          <a:xfrm>
            <a:off x="0" y="-2373"/>
            <a:ext cx="12192000" cy="6867027"/>
            <a:chOff x="0" y="-2373"/>
            <a:chExt cx="12192000" cy="6867027"/>
          </a:xfrm>
        </p:grpSpPr>
        <p:sp>
          <p:nvSpPr>
            <p:cNvPr id="12" name="Rectangle 11"/>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Oval 14"/>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8" name="Rectangle 7"/>
            <p:cNvSpPr/>
            <p:nvPr/>
          </p:nvSpPr>
          <p:spPr>
            <a:xfrm>
              <a:off x="6172200" y="402165"/>
              <a:ext cx="5596465"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16200000">
              <a:off x="3295432"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0" name="Freeform 5"/>
            <p:cNvSpPr/>
            <p:nvPr/>
          </p:nvSpPr>
          <p:spPr bwMode="gray">
            <a:xfrm rot="15922489">
              <a:off x="4203594"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3"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3907" y="1693332"/>
            <a:ext cx="3860260" cy="1735668"/>
          </a:xfrm>
        </p:spPr>
        <p:txBody>
          <a:bodyPr anchor="b">
            <a:normAutofit/>
          </a:bodyPr>
          <a:lstStyle>
            <a:lvl1pPr algn="l">
              <a:defRPr sz="36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547870" y="1143000"/>
            <a:ext cx="3227193"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bwMode="gray">
          <a:xfrm>
            <a:off x="1154955" y="3657600"/>
            <a:ext cx="3859212" cy="1371600"/>
          </a:xfrm>
        </p:spPr>
        <p:txBody>
          <a:bodyPr>
            <a:normAutofit/>
          </a:bodyPr>
          <a:lstStyle>
            <a:lvl1pPr marL="0" indent="0">
              <a:buNone/>
              <a:defRPr sz="1400">
                <a:solidFill>
                  <a:schemeClr val="accent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C2AED807-3023-48B0-BE48-7377D9D34987}" type="datetime1">
              <a:rPr lang="en-US" smtClean="0"/>
              <a:t>10/20/2017</a:t>
            </a:fld>
            <a:endParaRPr lang="en-US" dirty="0"/>
          </a:p>
        </p:txBody>
      </p:sp>
      <p:sp>
        <p:nvSpPr>
          <p:cNvPr id="6" name="Footer Placeholder 5"/>
          <p:cNvSpPr>
            <a:spLocks noGrp="1"/>
          </p:cNvSpPr>
          <p:nvPr>
            <p:ph type="ftr" sz="quarter" idx="11"/>
          </p:nvPr>
        </p:nvSpPr>
        <p:spPr/>
        <p:txBody>
          <a:bodyPr/>
          <a:lstStyle/>
          <a:p>
            <a:r>
              <a:rPr lang="en-US"/>
              <a:t>
              </a:t>
            </a:r>
            <a:endParaRPr lang="en-US" dirty="0"/>
          </a:p>
        </p:txBody>
      </p:sp>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68749781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jpe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grpSp>
        <p:nvGrpSpPr>
          <p:cNvPr id="9" name="Group 8"/>
          <p:cNvGrpSpPr/>
          <p:nvPr/>
        </p:nvGrpSpPr>
        <p:grpSpPr>
          <a:xfrm>
            <a:off x="0" y="-2373"/>
            <a:ext cx="12192000" cy="6867027"/>
            <a:chOff x="0" y="-2373"/>
            <a:chExt cx="12192000" cy="6867027"/>
          </a:xfrm>
        </p:grpSpPr>
        <p:sp>
          <p:nvSpPr>
            <p:cNvPr id="26" name="Rectangle 25"/>
            <p:cNvSpPr/>
            <p:nvPr/>
          </p:nvSpPr>
          <p:spPr>
            <a:xfrm>
              <a:off x="0" y="0"/>
              <a:ext cx="12192000" cy="6858000"/>
            </a:xfrm>
            <a:prstGeom prst="rect">
              <a:avLst/>
            </a:prstGeom>
            <a:blipFill>
              <a:blip r:embed="rId19">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Oval 14"/>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3" name="Freeform 5"/>
            <p:cNvSpPr/>
            <p:nvPr/>
          </p:nvSpPr>
          <p:spPr bwMode="gray">
            <a:xfrm rot="21010068">
              <a:off x="8490951" y="179751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20" name="Freeform 5"/>
            <p:cNvSpPr/>
            <p:nvPr/>
          </p:nvSpPr>
          <p:spPr bwMode="gray">
            <a:xfrm>
              <a:off x="459506" y="1866405"/>
              <a:ext cx="11277600" cy="4533900"/>
            </a:xfrm>
            <a:custGeom>
              <a:avLst/>
              <a:gdLst/>
              <a:ahLst/>
              <a:cxnLst/>
              <a:rect l="0" t="0" r="r" b="b"/>
              <a:pathLst>
                <a:path w="7104" h="2856">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bg1"/>
            </a:solidFill>
            <a:ln>
              <a:noFill/>
            </a:ln>
          </p:spPr>
        </p:sp>
        <p:sp>
          <p:nvSpPr>
            <p:cNvPr id="21"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Placeholder 1"/>
          <p:cNvSpPr>
            <a:spLocks noGrp="1"/>
          </p:cNvSpPr>
          <p:nvPr>
            <p:ph type="title"/>
          </p:nvPr>
        </p:nvSpPr>
        <p:spPr bwMode="gray">
          <a:xfrm>
            <a:off x="1154953" y="973668"/>
            <a:ext cx="8761413" cy="706964"/>
          </a:xfrm>
          <a:prstGeom prst="rect">
            <a:avLst/>
          </a:prstGeom>
        </p:spPr>
        <p:txBody>
          <a:bodyPr vert="horz" lIns="91440" tIns="45720" rIns="91440" bIns="45720" rtlCol="0" anchor="ctr">
            <a:noAutofit/>
          </a:bodyPr>
          <a:lstStyle/>
          <a:p>
            <a:r>
              <a:rPr lang="en-US"/>
              <a:t>Click to edit Master title style</a:t>
            </a:r>
            <a:endParaRPr lang="en-US" dirty="0"/>
          </a:p>
        </p:txBody>
      </p:sp>
      <p:sp>
        <p:nvSpPr>
          <p:cNvPr id="3" name="Text Placeholder 2"/>
          <p:cNvSpPr>
            <a:spLocks noGrp="1"/>
          </p:cNvSpPr>
          <p:nvPr>
            <p:ph type="body" idx="1"/>
          </p:nvPr>
        </p:nvSpPr>
        <p:spPr>
          <a:xfrm>
            <a:off x="1154955" y="2603500"/>
            <a:ext cx="8761412" cy="3416300"/>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650938" y="6394061"/>
            <a:ext cx="990599" cy="304799"/>
          </a:xfrm>
          <a:prstGeom prst="rect">
            <a:avLst/>
          </a:prstGeom>
        </p:spPr>
        <p:txBody>
          <a:bodyPr vert="horz" lIns="91440" tIns="45720" rIns="91440" bIns="45720" rtlCol="0" anchor="t"/>
          <a:lstStyle>
            <a:lvl1pPr algn="r">
              <a:defRPr sz="1000" b="1" i="0">
                <a:solidFill>
                  <a:schemeClr val="accent1"/>
                </a:solidFill>
              </a:defRPr>
            </a:lvl1pPr>
          </a:lstStyle>
          <a:p>
            <a:fld id="{E859AAFD-9C6A-47C7-9898-230FAD075E8B}" type="datetime1">
              <a:rPr lang="en-US" smtClean="0"/>
              <a:t>10/20/2017</a:t>
            </a:fld>
            <a:endParaRPr lang="en-US" dirty="0"/>
          </a:p>
        </p:txBody>
      </p:sp>
      <p:sp>
        <p:nvSpPr>
          <p:cNvPr id="5" name="Footer Placeholder 4"/>
          <p:cNvSpPr>
            <a:spLocks noGrp="1"/>
          </p:cNvSpPr>
          <p:nvPr>
            <p:ph type="ftr" sz="quarter" idx="3"/>
          </p:nvPr>
        </p:nvSpPr>
        <p:spPr>
          <a:xfrm>
            <a:off x="528358" y="6391838"/>
            <a:ext cx="3859795" cy="304801"/>
          </a:xfrm>
          <a:prstGeom prst="rect">
            <a:avLst/>
          </a:prstGeom>
        </p:spPr>
        <p:txBody>
          <a:bodyPr vert="horz" lIns="91440" tIns="45720" rIns="91440" bIns="45720" rtlCol="0" anchor="b"/>
          <a:lstStyle>
            <a:lvl1pPr algn="l">
              <a:defRPr sz="1000" b="1" i="0">
                <a:solidFill>
                  <a:schemeClr val="accent1"/>
                </a:solidFill>
                <a:latin typeface="+mn-lt"/>
              </a:defRPr>
            </a:lvl1pPr>
          </a:lstStyle>
          <a:p>
            <a:r>
              <a:rPr lang="en-US"/>
              <a:t>
              </a:t>
            </a:r>
            <a:endParaRPr lang="en-US" dirty="0"/>
          </a:p>
        </p:txBody>
      </p:sp>
      <p:sp>
        <p:nvSpPr>
          <p:cNvPr id="22" name="Rectangle 21"/>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4"/>
          </p:nvPr>
        </p:nvSpPr>
        <p:spPr>
          <a:xfrm>
            <a:off x="10352540" y="295729"/>
            <a:ext cx="838199" cy="767687"/>
          </a:xfrm>
          <a:prstGeom prst="rect">
            <a:avLst/>
          </a:prstGeom>
        </p:spPr>
        <p:txBody>
          <a:bodyPr vert="horz" lIns="91440" tIns="45720" rIns="91440" bIns="45720" rtlCol="0" anchor="b"/>
          <a:lstStyle>
            <a:lvl1pPr algn="ctr">
              <a:defRPr sz="2800" b="0" i="0">
                <a:solidFill>
                  <a:schemeClr val="bg1"/>
                </a:solidFill>
                <a:latin typeface="+mn-lt"/>
              </a:defRPr>
            </a:lvl1p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263986035"/>
      </p:ext>
    </p:extLst>
  </p:cSld>
  <p:clrMap bg1="dk1" tx1="lt1" bg2="dk2" tx2="lt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 id="2147483686" r:id="rId12"/>
    <p:sldLayoutId id="2147483687" r:id="rId13"/>
    <p:sldLayoutId id="2147483688" r:id="rId14"/>
    <p:sldLayoutId id="2147483689" r:id="rId15"/>
    <p:sldLayoutId id="2147483690" r:id="rId16"/>
    <p:sldLayoutId id="2147483691" r:id="rId17"/>
  </p:sldLayoutIdLst>
  <p:hf hdr="0" ftr="0" dt="0"/>
  <p:txStyles>
    <p:titleStyle>
      <a:lvl1pPr algn="l" defTabSz="457200" rtl="0" eaLnBrk="1" latinLnBrk="0" hangingPunct="1">
        <a:spcBef>
          <a:spcPct val="0"/>
        </a:spcBef>
        <a:buNone/>
        <a:defRPr sz="3600" b="0" i="0" kern="1200">
          <a:solidFill>
            <a:schemeClr val="bg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b="0" i="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b="0" i="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hyperlink" Target="https://dmr-marc.net/cgi-bin/trbo-database/register.cgi" TargetMode="Externa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hyperlink" Target="https://dmrtexas.net/code-plugs/" TargetMode="Externa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hyperlink" Target="https://www.dmr-marc.net/cgi-bin/trbo-database/" TargetMode="Externa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hyperlink" Target="https://hose.brandmeister.network/" TargetMode="Externa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hyperlink" Target="http://www.w5nc.net/"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4B94E46-23B7-4317-B164-61721F8BF2D7}"/>
              </a:ext>
            </a:extLst>
          </p:cNvPr>
          <p:cNvSpPr>
            <a:spLocks noGrp="1"/>
          </p:cNvSpPr>
          <p:nvPr>
            <p:ph type="ctrTitle"/>
          </p:nvPr>
        </p:nvSpPr>
        <p:spPr/>
        <p:style>
          <a:lnRef idx="2">
            <a:schemeClr val="accent5">
              <a:shade val="50000"/>
            </a:schemeClr>
          </a:lnRef>
          <a:fillRef idx="1">
            <a:schemeClr val="accent5"/>
          </a:fillRef>
          <a:effectRef idx="0">
            <a:schemeClr val="accent5"/>
          </a:effectRef>
          <a:fontRef idx="minor">
            <a:schemeClr val="lt1"/>
          </a:fontRef>
        </p:style>
        <p:txBody>
          <a:bodyPr/>
          <a:lstStyle/>
          <a:p>
            <a:r>
              <a:rPr lang="en-US" sz="7200" b="1" dirty="0">
                <a:solidFill>
                  <a:schemeClr val="accent4">
                    <a:lumMod val="50000"/>
                  </a:schemeClr>
                </a:solidFill>
              </a:rPr>
              <a:t>DMR radio</a:t>
            </a:r>
          </a:p>
        </p:txBody>
      </p:sp>
      <p:sp>
        <p:nvSpPr>
          <p:cNvPr id="3" name="Subtitle 2">
            <a:extLst>
              <a:ext uri="{FF2B5EF4-FFF2-40B4-BE49-F238E27FC236}">
                <a16:creationId xmlns:a16="http://schemas.microsoft.com/office/drawing/2014/main" xmlns="" id="{BBE1EE67-B944-4C78-B06F-783653491D3D}"/>
              </a:ext>
            </a:extLst>
          </p:cNvPr>
          <p:cNvSpPr>
            <a:spLocks noGrp="1"/>
          </p:cNvSpPr>
          <p:nvPr>
            <p:ph type="subTitle" idx="1"/>
          </p:nvPr>
        </p:nvSpPr>
        <p:spPr/>
        <p:txBody>
          <a:bodyPr>
            <a:normAutofit/>
          </a:bodyPr>
          <a:lstStyle/>
          <a:p>
            <a:r>
              <a:rPr lang="en-US" sz="3200" dirty="0" smtClean="0"/>
              <a:t>Digital communications</a:t>
            </a:r>
            <a:endParaRPr lang="en-US" sz="3200" dirty="0"/>
          </a:p>
        </p:txBody>
      </p:sp>
      <p:pic>
        <p:nvPicPr>
          <p:cNvPr id="5" name="Picture 4">
            <a:extLst>
              <a:ext uri="{FF2B5EF4-FFF2-40B4-BE49-F238E27FC236}">
                <a16:creationId xmlns:a16="http://schemas.microsoft.com/office/drawing/2014/main" xmlns="" id="{B4379F95-9333-4AE5-A189-04C6BBBBADFB}"/>
              </a:ext>
            </a:extLst>
          </p:cNvPr>
          <p:cNvPicPr>
            <a:picLocks noChangeAspect="1"/>
          </p:cNvPicPr>
          <p:nvPr/>
        </p:nvPicPr>
        <p:blipFill>
          <a:blip r:embed="rId2"/>
          <a:stretch>
            <a:fillRect/>
          </a:stretch>
        </p:blipFill>
        <p:spPr>
          <a:xfrm>
            <a:off x="843975" y="682426"/>
            <a:ext cx="4723809" cy="2285714"/>
          </a:xfrm>
          <a:prstGeom prst="rect">
            <a:avLst/>
          </a:prstGeom>
        </p:spPr>
      </p:pic>
      <p:sp>
        <p:nvSpPr>
          <p:cNvPr id="6" name="Slide Number Placeholder 5">
            <a:extLst>
              <a:ext uri="{FF2B5EF4-FFF2-40B4-BE49-F238E27FC236}">
                <a16:creationId xmlns:a16="http://schemas.microsoft.com/office/drawing/2014/main" xmlns="" id="{504024DD-E6AA-43B3-A5AD-95BC285C1322}"/>
              </a:ext>
            </a:extLst>
          </p:cNvPr>
          <p:cNvSpPr>
            <a:spLocks noGrp="1"/>
          </p:cNvSpPr>
          <p:nvPr>
            <p:ph type="sldNum" sz="quarter" idx="12"/>
          </p:nvPr>
        </p:nvSpPr>
        <p:spPr/>
        <p:txBody>
          <a:bodyPr/>
          <a:lstStyle/>
          <a:p>
            <a:fld id="{D57F1E4F-1CFF-5643-939E-217C01CDF565}" type="slidenum">
              <a:rPr lang="en-US" smtClean="0"/>
              <a:pPr/>
              <a:t>1</a:t>
            </a:fld>
            <a:endParaRPr lang="en-US" dirty="0"/>
          </a:p>
        </p:txBody>
      </p:sp>
      <p:sp>
        <p:nvSpPr>
          <p:cNvPr id="7" name="Date Placeholder 6">
            <a:extLst>
              <a:ext uri="{FF2B5EF4-FFF2-40B4-BE49-F238E27FC236}">
                <a16:creationId xmlns:a16="http://schemas.microsoft.com/office/drawing/2014/main" xmlns="" id="{47932512-0DA3-4251-8B86-AB673628CE33}"/>
              </a:ext>
            </a:extLst>
          </p:cNvPr>
          <p:cNvSpPr>
            <a:spLocks noGrp="1"/>
          </p:cNvSpPr>
          <p:nvPr>
            <p:ph type="dt" sz="half" idx="10"/>
          </p:nvPr>
        </p:nvSpPr>
        <p:spPr>
          <a:xfrm>
            <a:off x="9030878" y="5638801"/>
            <a:ext cx="2199147" cy="555887"/>
          </a:xfrm>
        </p:spPr>
        <p:txBody>
          <a:bodyPr/>
          <a:lstStyle/>
          <a:p>
            <a:pPr algn="r"/>
            <a:r>
              <a:rPr lang="en-US" sz="2400" dirty="0" smtClean="0">
                <a:solidFill>
                  <a:schemeClr val="accent5">
                    <a:lumMod val="40000"/>
                    <a:lumOff val="60000"/>
                  </a:schemeClr>
                </a:solidFill>
                <a:latin typeface="Carbon Block" panose="00000400000000000000" pitchFamily="2" charset="0"/>
              </a:rPr>
              <a:t>10/20/2017</a:t>
            </a:r>
            <a:endParaRPr lang="en-US" sz="1800" dirty="0">
              <a:solidFill>
                <a:schemeClr val="accent5">
                  <a:lumMod val="40000"/>
                  <a:lumOff val="60000"/>
                </a:schemeClr>
              </a:solidFill>
              <a:latin typeface="Carbon Block" panose="00000400000000000000" pitchFamily="2" charset="0"/>
            </a:endParaRPr>
          </a:p>
        </p:txBody>
      </p:sp>
    </p:spTree>
    <p:extLst>
      <p:ext uri="{BB962C8B-B14F-4D97-AF65-F5344CB8AC3E}">
        <p14:creationId xmlns:p14="http://schemas.microsoft.com/office/powerpoint/2010/main" val="168231381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B45F92CF-0693-4917-9E47-11E6CB6EFAA6}"/>
              </a:ext>
            </a:extLst>
          </p:cNvPr>
          <p:cNvSpPr>
            <a:spLocks noGrp="1"/>
          </p:cNvSpPr>
          <p:nvPr>
            <p:ph type="title"/>
          </p:nvPr>
        </p:nvSpPr>
        <p:spPr/>
        <p:txBody>
          <a:bodyPr/>
          <a:lstStyle/>
          <a:p>
            <a:r>
              <a:rPr lang="en-US" dirty="0">
                <a:solidFill>
                  <a:schemeClr val="bg2">
                    <a:lumMod val="20000"/>
                    <a:lumOff val="80000"/>
                  </a:schemeClr>
                </a:solidFill>
              </a:rPr>
              <a:t>Basics of DMR – including some lingo</a:t>
            </a:r>
          </a:p>
        </p:txBody>
      </p:sp>
      <p:sp>
        <p:nvSpPr>
          <p:cNvPr id="3" name="Content Placeholder 2">
            <a:extLst>
              <a:ext uri="{FF2B5EF4-FFF2-40B4-BE49-F238E27FC236}">
                <a16:creationId xmlns:a16="http://schemas.microsoft.com/office/drawing/2014/main" xmlns="" id="{E86643A3-1151-4FD9-AA77-744CE249DD16}"/>
              </a:ext>
            </a:extLst>
          </p:cNvPr>
          <p:cNvSpPr>
            <a:spLocks noGrp="1"/>
          </p:cNvSpPr>
          <p:nvPr>
            <p:ph idx="1"/>
          </p:nvPr>
        </p:nvSpPr>
        <p:spPr/>
        <p:txBody>
          <a:bodyPr>
            <a:normAutofit/>
          </a:bodyPr>
          <a:lstStyle/>
          <a:p>
            <a:pPr marL="457200" indent="-457200">
              <a:buFont typeface="+mj-lt"/>
              <a:buAutoNum type="alphaUcPeriod"/>
            </a:pPr>
            <a:r>
              <a:rPr lang="en-US" sz="3600" dirty="0" smtClean="0"/>
              <a:t>Timeslots</a:t>
            </a:r>
            <a:endParaRPr lang="en-US" sz="3600" dirty="0"/>
          </a:p>
          <a:p>
            <a:pPr marL="457200" indent="-457200">
              <a:buFont typeface="+mj-lt"/>
              <a:buAutoNum type="alphaUcPeriod"/>
            </a:pPr>
            <a:r>
              <a:rPr lang="en-US" sz="3600" dirty="0" err="1" smtClean="0"/>
              <a:t>Talkgroups</a:t>
            </a:r>
            <a:r>
              <a:rPr lang="en-US" sz="3600" dirty="0" smtClean="0"/>
              <a:t> or Digital Contacts</a:t>
            </a:r>
          </a:p>
          <a:p>
            <a:pPr marL="457200" indent="-457200">
              <a:buFont typeface="+mj-lt"/>
              <a:buAutoNum type="alphaUcPeriod"/>
            </a:pPr>
            <a:r>
              <a:rPr lang="en-US" sz="3600" dirty="0" smtClean="0"/>
              <a:t>“Color Codes”</a:t>
            </a:r>
          </a:p>
          <a:p>
            <a:pPr marL="457200" indent="-457200">
              <a:buFont typeface="+mj-lt"/>
              <a:buAutoNum type="alphaUcPeriod"/>
            </a:pPr>
            <a:r>
              <a:rPr lang="en-US" sz="3600" dirty="0" smtClean="0"/>
              <a:t>Channels</a:t>
            </a:r>
          </a:p>
          <a:p>
            <a:pPr marL="457200" indent="-457200">
              <a:buFont typeface="+mj-lt"/>
              <a:buAutoNum type="alphaUcPeriod"/>
            </a:pPr>
            <a:r>
              <a:rPr lang="en-US" sz="3600" dirty="0" smtClean="0"/>
              <a:t>Zones</a:t>
            </a:r>
            <a:endParaRPr lang="en-US" sz="3600" dirty="0"/>
          </a:p>
        </p:txBody>
      </p:sp>
      <p:sp>
        <p:nvSpPr>
          <p:cNvPr id="4" name="Slide Number Placeholder 3">
            <a:extLst>
              <a:ext uri="{FF2B5EF4-FFF2-40B4-BE49-F238E27FC236}">
                <a16:creationId xmlns:a16="http://schemas.microsoft.com/office/drawing/2014/main" xmlns="" id="{16A4EDA7-861A-4997-8ED2-E19823400C2E}"/>
              </a:ext>
            </a:extLst>
          </p:cNvPr>
          <p:cNvSpPr>
            <a:spLocks noGrp="1"/>
          </p:cNvSpPr>
          <p:nvPr>
            <p:ph type="sldNum" sz="quarter" idx="12"/>
          </p:nvPr>
        </p:nvSpPr>
        <p:spPr/>
        <p:txBody>
          <a:bodyPr/>
          <a:lstStyle/>
          <a:p>
            <a:fld id="{D57F1E4F-1CFF-5643-939E-217C01CDF565}" type="slidenum">
              <a:rPr lang="en-US" smtClean="0"/>
              <a:pPr/>
              <a:t>10</a:t>
            </a:fld>
            <a:endParaRPr lang="en-US" dirty="0"/>
          </a:p>
        </p:txBody>
      </p:sp>
    </p:spTree>
    <p:extLst>
      <p:ext uri="{BB962C8B-B14F-4D97-AF65-F5344CB8AC3E}">
        <p14:creationId xmlns:p14="http://schemas.microsoft.com/office/powerpoint/2010/main" val="197548219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B45F92CF-0693-4917-9E47-11E6CB6EFAA6}"/>
              </a:ext>
            </a:extLst>
          </p:cNvPr>
          <p:cNvSpPr>
            <a:spLocks noGrp="1"/>
          </p:cNvSpPr>
          <p:nvPr>
            <p:ph type="title"/>
          </p:nvPr>
        </p:nvSpPr>
        <p:spPr/>
        <p:txBody>
          <a:bodyPr/>
          <a:lstStyle/>
          <a:p>
            <a:r>
              <a:rPr lang="en-US" dirty="0" smtClean="0">
                <a:solidFill>
                  <a:schemeClr val="tx1"/>
                </a:solidFill>
              </a:rPr>
              <a:t>Timeslots     2-Slot </a:t>
            </a:r>
            <a:r>
              <a:rPr lang="en-US" dirty="0">
                <a:solidFill>
                  <a:schemeClr val="tx1"/>
                </a:solidFill>
              </a:rPr>
              <a:t>TDMA</a:t>
            </a:r>
          </a:p>
        </p:txBody>
      </p:sp>
      <p:sp>
        <p:nvSpPr>
          <p:cNvPr id="4" name="Slide Number Placeholder 3">
            <a:extLst>
              <a:ext uri="{FF2B5EF4-FFF2-40B4-BE49-F238E27FC236}">
                <a16:creationId xmlns:a16="http://schemas.microsoft.com/office/drawing/2014/main" xmlns="" id="{16A4EDA7-861A-4997-8ED2-E19823400C2E}"/>
              </a:ext>
            </a:extLst>
          </p:cNvPr>
          <p:cNvSpPr>
            <a:spLocks noGrp="1"/>
          </p:cNvSpPr>
          <p:nvPr>
            <p:ph type="sldNum" sz="quarter" idx="12"/>
          </p:nvPr>
        </p:nvSpPr>
        <p:spPr/>
        <p:txBody>
          <a:bodyPr/>
          <a:lstStyle/>
          <a:p>
            <a:fld id="{D57F1E4F-1CFF-5643-939E-217C01CDF565}" type="slidenum">
              <a:rPr lang="en-US" smtClean="0"/>
              <a:pPr/>
              <a:t>11</a:t>
            </a:fld>
            <a:endParaRPr lang="en-US" dirty="0"/>
          </a:p>
        </p:txBody>
      </p:sp>
      <p:sp>
        <p:nvSpPr>
          <p:cNvPr id="6" name="Content Placeholder 5"/>
          <p:cNvSpPr>
            <a:spLocks noGrp="1"/>
          </p:cNvSpPr>
          <p:nvPr>
            <p:ph idx="1"/>
          </p:nvPr>
        </p:nvSpPr>
        <p:spPr>
          <a:xfrm>
            <a:off x="2999253" y="2549256"/>
            <a:ext cx="4447682" cy="3416300"/>
          </a:xfrm>
        </p:spPr>
        <p:txBody>
          <a:bodyPr/>
          <a:lstStyle/>
          <a:p>
            <a:pPr lvl="0">
              <a:buSzPct val="45000"/>
              <a:buFont typeface="StarSymbol"/>
              <a:buChar char="●"/>
            </a:pPr>
            <a:r>
              <a:rPr lang="en-US" dirty="0"/>
              <a:t>DMR utilizes 2 separate Timeslots, called TS1 and TS2.</a:t>
            </a:r>
          </a:p>
          <a:p>
            <a:pPr lvl="0">
              <a:buSzPct val="45000"/>
              <a:buFont typeface="StarSymbol"/>
              <a:buChar char="●"/>
            </a:pPr>
            <a:r>
              <a:rPr lang="en-US" dirty="0"/>
              <a:t>Each timeslot is independent from the other meaning both can be used at the same time with no interference from each other.</a:t>
            </a:r>
          </a:p>
          <a:p>
            <a:pPr>
              <a:buSzPct val="45000"/>
              <a:buFont typeface="StarSymbol"/>
              <a:buChar char="●"/>
            </a:pPr>
            <a:r>
              <a:rPr lang="en-US" dirty="0"/>
              <a:t>TS1 is typically Wide-Area, while TS2 is typically </a:t>
            </a:r>
            <a:r>
              <a:rPr lang="en-US" dirty="0" smtClean="0"/>
              <a:t>more localized</a:t>
            </a:r>
            <a:r>
              <a:rPr lang="en-US" dirty="0"/>
              <a:t>.</a:t>
            </a:r>
          </a:p>
          <a:p>
            <a:pPr lvl="0">
              <a:buSzPct val="45000"/>
              <a:buFont typeface="StarSymbol"/>
              <a:buChar char="●"/>
            </a:pPr>
            <a:endParaRPr lang="en-US" dirty="0"/>
          </a:p>
        </p:txBody>
      </p:sp>
    </p:spTree>
    <p:extLst>
      <p:ext uri="{BB962C8B-B14F-4D97-AF65-F5344CB8AC3E}">
        <p14:creationId xmlns:p14="http://schemas.microsoft.com/office/powerpoint/2010/main" val="154674701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xmlns="" id="{D0670051-912F-42EE-AE03-65D8905689FD}"/>
              </a:ext>
            </a:extLst>
          </p:cNvPr>
          <p:cNvSpPr>
            <a:spLocks noGrp="1"/>
          </p:cNvSpPr>
          <p:nvPr>
            <p:ph type="title"/>
          </p:nvPr>
        </p:nvSpPr>
        <p:spPr>
          <a:xfrm>
            <a:off x="1154954" y="1295400"/>
            <a:ext cx="3374843" cy="786618"/>
          </a:xfrm>
        </p:spPr>
        <p:txBody>
          <a:bodyPr/>
          <a:lstStyle/>
          <a:p>
            <a:r>
              <a:rPr lang="en-US" b="1" dirty="0">
                <a:solidFill>
                  <a:schemeClr val="bg2">
                    <a:lumMod val="20000"/>
                    <a:lumOff val="80000"/>
                  </a:schemeClr>
                </a:solidFill>
              </a:rPr>
              <a:t>(C) TIME SLOTS (TDMA)</a:t>
            </a:r>
          </a:p>
        </p:txBody>
      </p:sp>
      <p:sp>
        <p:nvSpPr>
          <p:cNvPr id="8" name="Content Placeholder 7">
            <a:extLst>
              <a:ext uri="{FF2B5EF4-FFF2-40B4-BE49-F238E27FC236}">
                <a16:creationId xmlns:a16="http://schemas.microsoft.com/office/drawing/2014/main" xmlns="" id="{E995BB01-7D1D-46F2-86A0-F800FAE64E28}"/>
              </a:ext>
            </a:extLst>
          </p:cNvPr>
          <p:cNvSpPr>
            <a:spLocks noGrp="1"/>
          </p:cNvSpPr>
          <p:nvPr>
            <p:ph idx="1"/>
          </p:nvPr>
        </p:nvSpPr>
        <p:spPr/>
        <p:txBody>
          <a:bodyPr/>
          <a:lstStyle/>
          <a:p>
            <a:endParaRPr lang="en-US"/>
          </a:p>
        </p:txBody>
      </p:sp>
      <p:sp>
        <p:nvSpPr>
          <p:cNvPr id="9" name="Text Placeholder 8">
            <a:extLst>
              <a:ext uri="{FF2B5EF4-FFF2-40B4-BE49-F238E27FC236}">
                <a16:creationId xmlns:a16="http://schemas.microsoft.com/office/drawing/2014/main" xmlns="" id="{491F368C-E85C-4C8F-ACC4-A00825639758}"/>
              </a:ext>
            </a:extLst>
          </p:cNvPr>
          <p:cNvSpPr>
            <a:spLocks noGrp="1"/>
          </p:cNvSpPr>
          <p:nvPr>
            <p:ph type="body" sz="half" idx="2"/>
          </p:nvPr>
        </p:nvSpPr>
        <p:spPr>
          <a:xfrm>
            <a:off x="1154955" y="2180492"/>
            <a:ext cx="3374842" cy="3844387"/>
          </a:xfrm>
        </p:spPr>
        <p:txBody>
          <a:bodyPr>
            <a:normAutofit fontScale="92500"/>
          </a:bodyPr>
          <a:lstStyle/>
          <a:p>
            <a:r>
              <a:rPr lang="en-US" sz="2400" dirty="0">
                <a:solidFill>
                  <a:schemeClr val="accent5">
                    <a:lumMod val="40000"/>
                    <a:lumOff val="60000"/>
                  </a:schemeClr>
                </a:solidFill>
              </a:rPr>
              <a:t>Time Division Multiple Access</a:t>
            </a:r>
          </a:p>
          <a:p>
            <a:pPr marL="285750" indent="-285750">
              <a:buFont typeface="Arial" panose="020B0604020202020204" pitchFamily="34" charset="0"/>
              <a:buChar char="•"/>
            </a:pPr>
            <a:r>
              <a:rPr lang="en-US" sz="2400" dirty="0">
                <a:solidFill>
                  <a:schemeClr val="accent5">
                    <a:lumMod val="40000"/>
                    <a:lumOff val="60000"/>
                  </a:schemeClr>
                </a:solidFill>
              </a:rPr>
              <a:t>two logical channels </a:t>
            </a:r>
          </a:p>
          <a:p>
            <a:pPr marL="285750" indent="-285750">
              <a:buFont typeface="Arial" panose="020B0604020202020204" pitchFamily="34" charset="0"/>
              <a:buChar char="•"/>
            </a:pPr>
            <a:r>
              <a:rPr lang="en-US" sz="2400" dirty="0">
                <a:solidFill>
                  <a:schemeClr val="accent5">
                    <a:lumMod val="40000"/>
                    <a:lumOff val="60000"/>
                  </a:schemeClr>
                </a:solidFill>
              </a:rPr>
              <a:t>each 12.5-kilohertz channel space </a:t>
            </a:r>
          </a:p>
          <a:p>
            <a:pPr marL="285750" indent="-285750">
              <a:buFont typeface="Arial" panose="020B0604020202020204" pitchFamily="34" charset="0"/>
              <a:buChar char="•"/>
            </a:pPr>
            <a:r>
              <a:rPr lang="en-US" sz="2400" dirty="0">
                <a:solidFill>
                  <a:schemeClr val="accent5">
                    <a:lumMod val="40000"/>
                    <a:lumOff val="60000"/>
                  </a:schemeClr>
                </a:solidFill>
              </a:rPr>
              <a:t>Separated by 30 </a:t>
            </a:r>
            <a:r>
              <a:rPr lang="en-US" sz="2400" dirty="0" err="1">
                <a:solidFill>
                  <a:schemeClr val="accent5">
                    <a:lumMod val="40000"/>
                    <a:lumOff val="60000"/>
                  </a:schemeClr>
                </a:solidFill>
              </a:rPr>
              <a:t>ms</a:t>
            </a:r>
            <a:endParaRPr lang="en-US" sz="2400" dirty="0">
              <a:solidFill>
                <a:schemeClr val="accent5">
                  <a:lumMod val="40000"/>
                  <a:lumOff val="60000"/>
                </a:schemeClr>
              </a:solidFill>
            </a:endParaRPr>
          </a:p>
          <a:p>
            <a:endParaRPr lang="en-US" dirty="0">
              <a:solidFill>
                <a:schemeClr val="accent5">
                  <a:lumMod val="40000"/>
                  <a:lumOff val="60000"/>
                </a:schemeClr>
              </a:solidFill>
            </a:endParaRPr>
          </a:p>
          <a:p>
            <a:r>
              <a:rPr lang="en-US" sz="1300" dirty="0">
                <a:solidFill>
                  <a:schemeClr val="accent5">
                    <a:lumMod val="40000"/>
                    <a:lumOff val="60000"/>
                  </a:schemeClr>
                </a:solidFill>
              </a:rPr>
              <a:t>http://www.taitradioacademy.com/wp-content/uploads/2014/12/Image-21.png</a:t>
            </a:r>
          </a:p>
        </p:txBody>
      </p:sp>
      <p:sp>
        <p:nvSpPr>
          <p:cNvPr id="4" name="Slide Number Placeholder 3">
            <a:extLst>
              <a:ext uri="{FF2B5EF4-FFF2-40B4-BE49-F238E27FC236}">
                <a16:creationId xmlns:a16="http://schemas.microsoft.com/office/drawing/2014/main" xmlns="" id="{F2FAEF16-B7B8-4323-AAF2-285AB944615E}"/>
              </a:ext>
            </a:extLst>
          </p:cNvPr>
          <p:cNvSpPr>
            <a:spLocks noGrp="1"/>
          </p:cNvSpPr>
          <p:nvPr>
            <p:ph type="sldNum" sz="quarter" idx="12"/>
          </p:nvPr>
        </p:nvSpPr>
        <p:spPr/>
        <p:txBody>
          <a:bodyPr/>
          <a:lstStyle/>
          <a:p>
            <a:fld id="{D57F1E4F-1CFF-5643-939E-217C01CDF565}" type="slidenum">
              <a:rPr lang="en-US" smtClean="0"/>
              <a:pPr/>
              <a:t>12</a:t>
            </a:fld>
            <a:endParaRPr lang="en-US" dirty="0"/>
          </a:p>
        </p:txBody>
      </p:sp>
      <p:pic>
        <p:nvPicPr>
          <p:cNvPr id="7" name="Picture 6">
            <a:extLst>
              <a:ext uri="{FF2B5EF4-FFF2-40B4-BE49-F238E27FC236}">
                <a16:creationId xmlns:a16="http://schemas.microsoft.com/office/drawing/2014/main" xmlns="" id="{C7BA81DC-CC4C-44F9-B968-968BCB6CAB3A}"/>
              </a:ext>
            </a:extLst>
          </p:cNvPr>
          <p:cNvPicPr>
            <a:picLocks noChangeAspect="1"/>
          </p:cNvPicPr>
          <p:nvPr/>
        </p:nvPicPr>
        <p:blipFill rotWithShape="1">
          <a:blip r:embed="rId2"/>
          <a:srcRect l="14445" r="21431"/>
          <a:stretch/>
        </p:blipFill>
        <p:spPr>
          <a:xfrm>
            <a:off x="5770138" y="1447800"/>
            <a:ext cx="5212080" cy="45720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10" name="TextBox 9">
            <a:extLst>
              <a:ext uri="{FF2B5EF4-FFF2-40B4-BE49-F238E27FC236}">
                <a16:creationId xmlns:a16="http://schemas.microsoft.com/office/drawing/2014/main" xmlns="" id="{37470590-7579-49F6-8B29-FD95AA6D8EE3}"/>
              </a:ext>
            </a:extLst>
          </p:cNvPr>
          <p:cNvSpPr txBox="1"/>
          <p:nvPr/>
        </p:nvSpPr>
        <p:spPr>
          <a:xfrm>
            <a:off x="5770138" y="587514"/>
            <a:ext cx="3714546" cy="707886"/>
          </a:xfrm>
          <a:prstGeom prst="rect">
            <a:avLst/>
          </a:prstGeom>
          <a:noFill/>
        </p:spPr>
        <p:txBody>
          <a:bodyPr wrap="square" rtlCol="0">
            <a:spAutoFit/>
          </a:bodyPr>
          <a:lstStyle/>
          <a:p>
            <a:r>
              <a:rPr lang="en-US" sz="2000" b="1" dirty="0">
                <a:solidFill>
                  <a:schemeClr val="bg2">
                    <a:lumMod val="40000"/>
                    <a:lumOff val="60000"/>
                  </a:schemeClr>
                </a:solidFill>
              </a:rPr>
              <a:t>Radio only monitors 1 or 2 – NOT BOTH</a:t>
            </a:r>
          </a:p>
        </p:txBody>
      </p:sp>
    </p:spTree>
    <p:extLst>
      <p:ext uri="{BB962C8B-B14F-4D97-AF65-F5344CB8AC3E}">
        <p14:creationId xmlns:p14="http://schemas.microsoft.com/office/powerpoint/2010/main" val="143078915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B45F92CF-0693-4917-9E47-11E6CB6EFAA6}"/>
              </a:ext>
            </a:extLst>
          </p:cNvPr>
          <p:cNvSpPr>
            <a:spLocks noGrp="1"/>
          </p:cNvSpPr>
          <p:nvPr>
            <p:ph type="title"/>
          </p:nvPr>
        </p:nvSpPr>
        <p:spPr/>
        <p:txBody>
          <a:bodyPr/>
          <a:lstStyle/>
          <a:p>
            <a:r>
              <a:rPr lang="en-US" dirty="0">
                <a:solidFill>
                  <a:schemeClr val="tx1"/>
                </a:solidFill>
              </a:rPr>
              <a:t>2-Slot TDMA</a:t>
            </a:r>
          </a:p>
        </p:txBody>
      </p:sp>
      <p:sp>
        <p:nvSpPr>
          <p:cNvPr id="4" name="Slide Number Placeholder 3">
            <a:extLst>
              <a:ext uri="{FF2B5EF4-FFF2-40B4-BE49-F238E27FC236}">
                <a16:creationId xmlns:a16="http://schemas.microsoft.com/office/drawing/2014/main" xmlns="" id="{16A4EDA7-861A-4997-8ED2-E19823400C2E}"/>
              </a:ext>
            </a:extLst>
          </p:cNvPr>
          <p:cNvSpPr>
            <a:spLocks noGrp="1"/>
          </p:cNvSpPr>
          <p:nvPr>
            <p:ph type="sldNum" sz="quarter" idx="12"/>
          </p:nvPr>
        </p:nvSpPr>
        <p:spPr/>
        <p:txBody>
          <a:bodyPr/>
          <a:lstStyle/>
          <a:p>
            <a:fld id="{D57F1E4F-1CFF-5643-939E-217C01CDF565}" type="slidenum">
              <a:rPr lang="en-US" smtClean="0"/>
              <a:pPr/>
              <a:t>13</a:t>
            </a:fld>
            <a:endParaRPr lang="en-US" dirty="0"/>
          </a:p>
        </p:txBody>
      </p:sp>
      <p:pic>
        <p:nvPicPr>
          <p:cNvPr id="5" name="Picture Placeholder 2"/>
          <p:cNvPicPr>
            <a:picLocks noGrp="1" noChangeAspect="1"/>
          </p:cNvPicPr>
          <p:nvPr>
            <p:ph idx="1"/>
          </p:nvPr>
        </p:nvPicPr>
        <p:blipFill>
          <a:blip r:embed="rId2">
            <a:lum bright="-50000"/>
            <a:alphaModFix/>
          </a:blip>
          <a:srcRect/>
          <a:stretch>
            <a:fillRect/>
          </a:stretch>
        </p:blipFill>
        <p:spPr>
          <a:xfrm>
            <a:off x="1651788" y="2464230"/>
            <a:ext cx="7926165" cy="3980617"/>
          </a:xfrm>
        </p:spPr>
      </p:pic>
    </p:spTree>
    <p:extLst>
      <p:ext uri="{BB962C8B-B14F-4D97-AF65-F5344CB8AC3E}">
        <p14:creationId xmlns:p14="http://schemas.microsoft.com/office/powerpoint/2010/main" val="324529370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B45F92CF-0693-4917-9E47-11E6CB6EFAA6}"/>
              </a:ext>
            </a:extLst>
          </p:cNvPr>
          <p:cNvSpPr>
            <a:spLocks noGrp="1"/>
          </p:cNvSpPr>
          <p:nvPr>
            <p:ph type="title"/>
          </p:nvPr>
        </p:nvSpPr>
        <p:spPr/>
        <p:txBody>
          <a:bodyPr/>
          <a:lstStyle/>
          <a:p>
            <a:r>
              <a:rPr lang="en-US" dirty="0" smtClean="0">
                <a:solidFill>
                  <a:schemeClr val="tx1"/>
                </a:solidFill>
              </a:rPr>
              <a:t>Talk Groups or Digital Contacts</a:t>
            </a:r>
            <a:endParaRPr lang="en-US" dirty="0">
              <a:solidFill>
                <a:schemeClr val="tx1"/>
              </a:solidFill>
            </a:endParaRPr>
          </a:p>
        </p:txBody>
      </p:sp>
      <p:sp>
        <p:nvSpPr>
          <p:cNvPr id="4" name="Slide Number Placeholder 3">
            <a:extLst>
              <a:ext uri="{FF2B5EF4-FFF2-40B4-BE49-F238E27FC236}">
                <a16:creationId xmlns:a16="http://schemas.microsoft.com/office/drawing/2014/main" xmlns="" id="{16A4EDA7-861A-4997-8ED2-E19823400C2E}"/>
              </a:ext>
            </a:extLst>
          </p:cNvPr>
          <p:cNvSpPr>
            <a:spLocks noGrp="1"/>
          </p:cNvSpPr>
          <p:nvPr>
            <p:ph type="sldNum" sz="quarter" idx="12"/>
          </p:nvPr>
        </p:nvSpPr>
        <p:spPr/>
        <p:txBody>
          <a:bodyPr/>
          <a:lstStyle/>
          <a:p>
            <a:fld id="{D57F1E4F-1CFF-5643-939E-217C01CDF565}" type="slidenum">
              <a:rPr lang="en-US" smtClean="0"/>
              <a:pPr/>
              <a:t>14</a:t>
            </a:fld>
            <a:endParaRPr lang="en-US" dirty="0"/>
          </a:p>
        </p:txBody>
      </p:sp>
      <p:sp>
        <p:nvSpPr>
          <p:cNvPr id="6" name="Content Placeholder 5"/>
          <p:cNvSpPr>
            <a:spLocks noGrp="1"/>
          </p:cNvSpPr>
          <p:nvPr>
            <p:ph idx="1"/>
          </p:nvPr>
        </p:nvSpPr>
        <p:spPr>
          <a:xfrm>
            <a:off x="1821051" y="2549256"/>
            <a:ext cx="7276454" cy="3371097"/>
          </a:xfrm>
        </p:spPr>
        <p:txBody>
          <a:bodyPr>
            <a:normAutofit fontScale="92500" lnSpcReduction="20000"/>
          </a:bodyPr>
          <a:lstStyle/>
          <a:p>
            <a:pPr lvl="0">
              <a:buSzPct val="45000"/>
              <a:buFont typeface="StarSymbol"/>
              <a:buChar char="●"/>
            </a:pPr>
            <a:r>
              <a:rPr lang="en-US" dirty="0" smtClean="0"/>
              <a:t>Like the old telephone “party line”</a:t>
            </a:r>
          </a:p>
          <a:p>
            <a:pPr lvl="0">
              <a:buSzPct val="45000"/>
              <a:buFont typeface="StarSymbol"/>
              <a:buChar char="●"/>
            </a:pPr>
            <a:r>
              <a:rPr lang="en-US" dirty="0" smtClean="0"/>
              <a:t>Talk </a:t>
            </a:r>
            <a:r>
              <a:rPr lang="en-US" dirty="0"/>
              <a:t>Groups (TG) are a way for groups of users to share a time slow (one to many) without distracting or disrupting other users of the time slot.</a:t>
            </a:r>
          </a:p>
          <a:p>
            <a:pPr lvl="0">
              <a:buSzPct val="45000"/>
              <a:buFont typeface="StarSymbol"/>
              <a:buChar char="●"/>
            </a:pPr>
            <a:r>
              <a:rPr lang="en-US" dirty="0"/>
              <a:t>It should be noted that only one talk group can be using a time slot at a time.</a:t>
            </a:r>
          </a:p>
          <a:p>
            <a:pPr lvl="0">
              <a:buSzPct val="45000"/>
              <a:buFont typeface="StarSymbol"/>
              <a:buChar char="●"/>
            </a:pPr>
            <a:r>
              <a:rPr lang="en-US" dirty="0"/>
              <a:t>If your radio is not programmed to listen to a talk group, you will not hear that talk group's traffic.</a:t>
            </a:r>
          </a:p>
          <a:p>
            <a:pPr lvl="0">
              <a:buSzPct val="45000"/>
              <a:buFont typeface="StarSymbol"/>
              <a:buChar char="●"/>
            </a:pPr>
            <a:r>
              <a:rPr lang="en-US" dirty="0"/>
              <a:t>Only 1 TG per TS can be used at a time.  This means that you can have access to dozens (hundreds) of </a:t>
            </a:r>
            <a:r>
              <a:rPr lang="en-US" dirty="0" err="1"/>
              <a:t>Talkgroups</a:t>
            </a:r>
            <a:r>
              <a:rPr lang="en-US" dirty="0"/>
              <a:t> per Timeslot, but they will all be competing with each other for usage.</a:t>
            </a:r>
          </a:p>
          <a:p>
            <a:pPr lvl="0">
              <a:buSzPct val="45000"/>
              <a:buFont typeface="StarSymbol"/>
              <a:buChar char="●"/>
            </a:pPr>
            <a:endParaRPr lang="en-US" dirty="0"/>
          </a:p>
        </p:txBody>
      </p:sp>
    </p:spTree>
    <p:extLst>
      <p:ext uri="{BB962C8B-B14F-4D97-AF65-F5344CB8AC3E}">
        <p14:creationId xmlns:p14="http://schemas.microsoft.com/office/powerpoint/2010/main" val="28171317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B45F92CF-0693-4917-9E47-11E6CB6EFAA6}"/>
              </a:ext>
            </a:extLst>
          </p:cNvPr>
          <p:cNvSpPr>
            <a:spLocks noGrp="1"/>
          </p:cNvSpPr>
          <p:nvPr>
            <p:ph type="title"/>
          </p:nvPr>
        </p:nvSpPr>
        <p:spPr/>
        <p:txBody>
          <a:bodyPr/>
          <a:lstStyle/>
          <a:p>
            <a:r>
              <a:rPr lang="en-US" dirty="0" smtClean="0">
                <a:solidFill>
                  <a:schemeClr val="tx1"/>
                </a:solidFill>
              </a:rPr>
              <a:t>Talk Groups or Digital Contacts</a:t>
            </a:r>
            <a:endParaRPr lang="en-US" dirty="0">
              <a:solidFill>
                <a:schemeClr val="tx1"/>
              </a:solidFill>
            </a:endParaRPr>
          </a:p>
        </p:txBody>
      </p:sp>
      <p:sp>
        <p:nvSpPr>
          <p:cNvPr id="4" name="Slide Number Placeholder 3">
            <a:extLst>
              <a:ext uri="{FF2B5EF4-FFF2-40B4-BE49-F238E27FC236}">
                <a16:creationId xmlns:a16="http://schemas.microsoft.com/office/drawing/2014/main" xmlns="" id="{16A4EDA7-861A-4997-8ED2-E19823400C2E}"/>
              </a:ext>
            </a:extLst>
          </p:cNvPr>
          <p:cNvSpPr>
            <a:spLocks noGrp="1"/>
          </p:cNvSpPr>
          <p:nvPr>
            <p:ph type="sldNum" sz="quarter" idx="12"/>
          </p:nvPr>
        </p:nvSpPr>
        <p:spPr/>
        <p:txBody>
          <a:bodyPr/>
          <a:lstStyle/>
          <a:p>
            <a:fld id="{D57F1E4F-1CFF-5643-939E-217C01CDF565}" type="slidenum">
              <a:rPr lang="en-US" smtClean="0"/>
              <a:pPr/>
              <a:t>15</a:t>
            </a:fld>
            <a:endParaRPr lang="en-US" dirty="0"/>
          </a:p>
        </p:txBody>
      </p:sp>
      <p:sp>
        <p:nvSpPr>
          <p:cNvPr id="6" name="Content Placeholder 5"/>
          <p:cNvSpPr>
            <a:spLocks noGrp="1"/>
          </p:cNvSpPr>
          <p:nvPr>
            <p:ph idx="1"/>
          </p:nvPr>
        </p:nvSpPr>
        <p:spPr>
          <a:xfrm>
            <a:off x="1821051" y="2549256"/>
            <a:ext cx="7276454" cy="3371097"/>
          </a:xfrm>
        </p:spPr>
        <p:txBody>
          <a:bodyPr>
            <a:normAutofit fontScale="62500" lnSpcReduction="20000"/>
          </a:bodyPr>
          <a:lstStyle/>
          <a:p>
            <a:pPr lvl="0"/>
            <a:r>
              <a:rPr lang="en-US" dirty="0" err="1"/>
              <a:t>Talkgroup</a:t>
            </a:r>
            <a:r>
              <a:rPr lang="en-US" dirty="0"/>
              <a:t> Examples</a:t>
            </a:r>
          </a:p>
          <a:p>
            <a:pPr lvl="0">
              <a:buSzPct val="45000"/>
              <a:buFont typeface="StarSymbol"/>
              <a:buChar char="●"/>
            </a:pPr>
            <a:r>
              <a:rPr lang="en-US" dirty="0"/>
              <a:t>Local </a:t>
            </a:r>
            <a:r>
              <a:rPr lang="en-US" dirty="0" smtClean="0"/>
              <a:t>tg2 just this repeater or group of linked repeaters</a:t>
            </a:r>
          </a:p>
          <a:p>
            <a:pPr lvl="0">
              <a:buSzPct val="45000"/>
              <a:buFont typeface="StarSymbol"/>
              <a:buChar char="●"/>
            </a:pPr>
            <a:r>
              <a:rPr lang="en-US" dirty="0" smtClean="0"/>
              <a:t>Area Wide like Houston tg8207</a:t>
            </a:r>
            <a:endParaRPr lang="en-US" dirty="0"/>
          </a:p>
          <a:p>
            <a:pPr lvl="0">
              <a:buSzPct val="45000"/>
              <a:buFont typeface="StarSymbol"/>
              <a:buChar char="●"/>
            </a:pPr>
            <a:r>
              <a:rPr lang="en-US" dirty="0"/>
              <a:t>Statewide (all repeaters in the State</a:t>
            </a:r>
            <a:r>
              <a:rPr lang="en-US" dirty="0" smtClean="0"/>
              <a:t>) like Texas State Wide tg3148</a:t>
            </a:r>
            <a:endParaRPr lang="en-US" dirty="0"/>
          </a:p>
          <a:p>
            <a:pPr lvl="0">
              <a:buSzPct val="45000"/>
              <a:buFont typeface="StarSymbol"/>
              <a:buChar char="●"/>
            </a:pPr>
            <a:r>
              <a:rPr lang="en-US" dirty="0"/>
              <a:t>Regional (US is divided into 8 multi-state groups</a:t>
            </a:r>
            <a:r>
              <a:rPr lang="en-US" dirty="0" smtClean="0"/>
              <a:t>)  like South Plains tg3175</a:t>
            </a:r>
            <a:endParaRPr lang="en-US" dirty="0"/>
          </a:p>
          <a:p>
            <a:pPr lvl="0">
              <a:buSzPct val="45000"/>
              <a:buFont typeface="StarSymbol"/>
              <a:buChar char="●"/>
            </a:pPr>
            <a:r>
              <a:rPr lang="en-US" dirty="0"/>
              <a:t>North </a:t>
            </a:r>
            <a:r>
              <a:rPr lang="en-US" dirty="0" smtClean="0"/>
              <a:t>America tg3</a:t>
            </a:r>
            <a:endParaRPr lang="en-US" dirty="0"/>
          </a:p>
          <a:p>
            <a:pPr lvl="0">
              <a:buSzPct val="45000"/>
              <a:buFont typeface="StarSymbol"/>
              <a:buChar char="●"/>
            </a:pPr>
            <a:r>
              <a:rPr lang="en-US" dirty="0"/>
              <a:t>Worldwide </a:t>
            </a:r>
            <a:r>
              <a:rPr lang="en-US" dirty="0" smtClean="0"/>
              <a:t>English tg13</a:t>
            </a:r>
            <a:endParaRPr lang="en-US" dirty="0"/>
          </a:p>
          <a:p>
            <a:pPr lvl="0">
              <a:buSzPct val="45000"/>
              <a:buFont typeface="StarSymbol"/>
              <a:buChar char="●"/>
            </a:pPr>
            <a:r>
              <a:rPr lang="en-US" dirty="0" smtClean="0"/>
              <a:t>Worldwide tg1 (DMR-MARC) or tg91(</a:t>
            </a:r>
            <a:r>
              <a:rPr lang="en-US" dirty="0" err="1" smtClean="0"/>
              <a:t>Brandmeister</a:t>
            </a:r>
            <a:r>
              <a:rPr lang="en-US" dirty="0" smtClean="0"/>
              <a:t>)</a:t>
            </a:r>
            <a:endParaRPr lang="en-US" dirty="0"/>
          </a:p>
          <a:p>
            <a:pPr lvl="0">
              <a:buSzPct val="45000"/>
              <a:buFont typeface="StarSymbol"/>
              <a:buChar char="●"/>
            </a:pPr>
            <a:r>
              <a:rPr lang="en-US" dirty="0"/>
              <a:t>TAC310 and </a:t>
            </a:r>
            <a:r>
              <a:rPr lang="en-US" dirty="0" smtClean="0"/>
              <a:t>TAC311 tg310 and tg311</a:t>
            </a:r>
            <a:endParaRPr lang="en-US" dirty="0"/>
          </a:p>
          <a:p>
            <a:pPr lvl="0">
              <a:buSzPct val="45000"/>
              <a:buFont typeface="StarSymbol"/>
              <a:buChar char="●"/>
            </a:pPr>
            <a:r>
              <a:rPr lang="en-US" dirty="0"/>
              <a:t>DCI </a:t>
            </a:r>
            <a:r>
              <a:rPr lang="en-US" dirty="0" smtClean="0"/>
              <a:t>Bridge tg3100</a:t>
            </a:r>
            <a:endParaRPr lang="en-US" dirty="0"/>
          </a:p>
          <a:p>
            <a:pPr lvl="0">
              <a:buSzPct val="45000"/>
              <a:buFont typeface="StarSymbol"/>
              <a:buChar char="●"/>
            </a:pPr>
            <a:r>
              <a:rPr lang="en-US" dirty="0"/>
              <a:t>DCI Fusion Link</a:t>
            </a:r>
          </a:p>
          <a:p>
            <a:pPr lvl="0">
              <a:buSzPct val="45000"/>
              <a:buFont typeface="StarSymbol"/>
              <a:buChar char="●"/>
            </a:pPr>
            <a:r>
              <a:rPr lang="en-US" dirty="0"/>
              <a:t>All-Star Link</a:t>
            </a:r>
          </a:p>
          <a:p>
            <a:pPr lvl="0">
              <a:buSzPct val="45000"/>
              <a:buFont typeface="StarSymbol"/>
              <a:buChar char="●"/>
            </a:pPr>
            <a:r>
              <a:rPr lang="en-US" dirty="0"/>
              <a:t>Cactus (TX, AZ, CA)</a:t>
            </a:r>
          </a:p>
          <a:p>
            <a:pPr lvl="0">
              <a:buSzPct val="45000"/>
              <a:buFont typeface="StarSymbol"/>
              <a:buChar char="●"/>
            </a:pPr>
            <a:endParaRPr lang="en-US" dirty="0"/>
          </a:p>
        </p:txBody>
      </p:sp>
    </p:spTree>
    <p:extLst>
      <p:ext uri="{BB962C8B-B14F-4D97-AF65-F5344CB8AC3E}">
        <p14:creationId xmlns:p14="http://schemas.microsoft.com/office/powerpoint/2010/main" val="302564913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xmlns="" id="{81146D38-E609-40DB-B040-89C8AE50B103}"/>
              </a:ext>
            </a:extLst>
          </p:cNvPr>
          <p:cNvSpPr>
            <a:spLocks noGrp="1"/>
          </p:cNvSpPr>
          <p:nvPr>
            <p:ph type="title"/>
          </p:nvPr>
        </p:nvSpPr>
        <p:spPr>
          <a:xfrm>
            <a:off x="1145899" y="567522"/>
            <a:ext cx="8761413" cy="706964"/>
          </a:xfrm>
        </p:spPr>
        <p:txBody>
          <a:bodyPr/>
          <a:lstStyle/>
          <a:p>
            <a:r>
              <a:rPr lang="en-US" dirty="0">
                <a:solidFill>
                  <a:schemeClr val="bg2">
                    <a:lumMod val="20000"/>
                    <a:lumOff val="80000"/>
                  </a:schemeClr>
                </a:solidFill>
              </a:rPr>
              <a:t>Geographic by Continent </a:t>
            </a:r>
            <a:r>
              <a:rPr lang="en-US" dirty="0">
                <a:solidFill>
                  <a:schemeClr val="bg2">
                    <a:lumMod val="20000"/>
                    <a:lumOff val="80000"/>
                  </a:schemeClr>
                </a:solidFill>
                <a:sym typeface="Wingdings" panose="05000000000000000000" pitchFamily="2" charset="2"/>
              </a:rPr>
              <a:t> Country</a:t>
            </a:r>
            <a:endParaRPr lang="en-US" dirty="0">
              <a:solidFill>
                <a:schemeClr val="bg2">
                  <a:lumMod val="20000"/>
                  <a:lumOff val="80000"/>
                </a:schemeClr>
              </a:solidFill>
            </a:endParaRPr>
          </a:p>
        </p:txBody>
      </p:sp>
      <p:sp>
        <p:nvSpPr>
          <p:cNvPr id="4" name="Slide Number Placeholder 3">
            <a:extLst>
              <a:ext uri="{FF2B5EF4-FFF2-40B4-BE49-F238E27FC236}">
                <a16:creationId xmlns:a16="http://schemas.microsoft.com/office/drawing/2014/main" xmlns="" id="{78CD25C6-BDAB-43C1-93C3-84C4A7229441}"/>
              </a:ext>
            </a:extLst>
          </p:cNvPr>
          <p:cNvSpPr>
            <a:spLocks noGrp="1"/>
          </p:cNvSpPr>
          <p:nvPr>
            <p:ph type="sldNum" sz="quarter" idx="12"/>
          </p:nvPr>
        </p:nvSpPr>
        <p:spPr/>
        <p:txBody>
          <a:bodyPr/>
          <a:lstStyle/>
          <a:p>
            <a:fld id="{D57F1E4F-1CFF-5643-939E-217C01CDF565}" type="slidenum">
              <a:rPr lang="en-US" smtClean="0"/>
              <a:pPr/>
              <a:t>16</a:t>
            </a:fld>
            <a:endParaRPr lang="en-US" dirty="0"/>
          </a:p>
        </p:txBody>
      </p:sp>
      <p:grpSp>
        <p:nvGrpSpPr>
          <p:cNvPr id="6" name="Canvas 1">
            <a:extLst>
              <a:ext uri="{FF2B5EF4-FFF2-40B4-BE49-F238E27FC236}">
                <a16:creationId xmlns:a16="http://schemas.microsoft.com/office/drawing/2014/main" xmlns="" id="{991973C7-18FE-4417-B61A-B5520ACB4626}"/>
              </a:ext>
            </a:extLst>
          </p:cNvPr>
          <p:cNvGrpSpPr/>
          <p:nvPr/>
        </p:nvGrpSpPr>
        <p:grpSpPr>
          <a:xfrm>
            <a:off x="907774" y="1545535"/>
            <a:ext cx="8229600" cy="4800600"/>
            <a:chOff x="0" y="0"/>
            <a:chExt cx="8229600" cy="4800600"/>
          </a:xfrm>
        </p:grpSpPr>
        <p:sp>
          <p:nvSpPr>
            <p:cNvPr id="7" name="Rectangle 6">
              <a:extLst>
                <a:ext uri="{FF2B5EF4-FFF2-40B4-BE49-F238E27FC236}">
                  <a16:creationId xmlns:a16="http://schemas.microsoft.com/office/drawing/2014/main" xmlns="" id="{2095CA8B-A832-4394-A5EA-67D7B1E68C42}"/>
                </a:ext>
              </a:extLst>
            </p:cNvPr>
            <p:cNvSpPr/>
            <p:nvPr/>
          </p:nvSpPr>
          <p:spPr>
            <a:xfrm>
              <a:off x="0" y="0"/>
              <a:ext cx="8229600" cy="4800600"/>
            </a:xfrm>
            <a:prstGeom prst="rect">
              <a:avLst/>
            </a:prstGeom>
          </p:spPr>
        </p:sp>
        <p:sp>
          <p:nvSpPr>
            <p:cNvPr id="8" name="Text Box 2">
              <a:extLst>
                <a:ext uri="{FF2B5EF4-FFF2-40B4-BE49-F238E27FC236}">
                  <a16:creationId xmlns:a16="http://schemas.microsoft.com/office/drawing/2014/main" xmlns="" id="{B9E5FC76-F7F8-4BB8-94C1-52B3DB15B6BB}"/>
                </a:ext>
              </a:extLst>
            </p:cNvPr>
            <p:cNvSpPr txBox="1"/>
            <p:nvPr/>
          </p:nvSpPr>
          <p:spPr>
            <a:xfrm>
              <a:off x="333374" y="1952625"/>
              <a:ext cx="5276851" cy="1114426"/>
            </a:xfrm>
            <a:prstGeom prst="rect">
              <a:avLst/>
            </a:prstGeom>
            <a:solidFill>
              <a:schemeClr val="lt1"/>
            </a:solid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spcBef>
                  <a:spcPts val="0"/>
                </a:spcBef>
                <a:spcAft>
                  <a:spcPts val="0"/>
                </a:spcAft>
              </a:pPr>
              <a:r>
                <a:rPr lang="en-US" sz="7200">
                  <a:solidFill>
                    <a:srgbClr val="3333FF"/>
                  </a:solidFill>
                  <a:effectLst/>
                  <a:latin typeface="Century Gothic"/>
                  <a:ea typeface="Calibri"/>
                  <a:cs typeface="Times New Roman"/>
                </a:rPr>
                <a:t>3</a:t>
              </a:r>
              <a:r>
                <a:rPr lang="en-US" sz="7200">
                  <a:effectLst/>
                  <a:latin typeface="Century Gothic"/>
                  <a:ea typeface="Calibri"/>
                  <a:cs typeface="Times New Roman"/>
                </a:rPr>
                <a:t> </a:t>
              </a:r>
              <a:r>
                <a:rPr lang="en-US" sz="7200">
                  <a:solidFill>
                    <a:srgbClr val="00B050"/>
                  </a:solidFill>
                  <a:effectLst/>
                  <a:latin typeface="Century Gothic"/>
                  <a:ea typeface="Calibri"/>
                  <a:cs typeface="Times New Roman"/>
                </a:rPr>
                <a:t>1 n </a:t>
              </a:r>
              <a:r>
                <a:rPr lang="en-US" sz="7200">
                  <a:effectLst/>
                  <a:latin typeface="Century Gothic"/>
                  <a:ea typeface="Calibri"/>
                  <a:cs typeface="Times New Roman"/>
                </a:rPr>
                <a:t>xxx</a:t>
              </a:r>
              <a:endParaRPr lang="en-US" sz="1100">
                <a:effectLst/>
                <a:ea typeface="Calibri"/>
                <a:cs typeface="Times New Roman"/>
              </a:endParaRPr>
            </a:p>
          </p:txBody>
        </p:sp>
        <p:sp>
          <p:nvSpPr>
            <p:cNvPr id="9" name="Left Brace 8">
              <a:extLst>
                <a:ext uri="{FF2B5EF4-FFF2-40B4-BE49-F238E27FC236}">
                  <a16:creationId xmlns:a16="http://schemas.microsoft.com/office/drawing/2014/main" xmlns="" id="{20D1029D-48D2-482A-9805-A56EB0A4440E}"/>
                </a:ext>
              </a:extLst>
            </p:cNvPr>
            <p:cNvSpPr/>
            <p:nvPr/>
          </p:nvSpPr>
          <p:spPr>
            <a:xfrm rot="16200000">
              <a:off x="557210" y="2871789"/>
              <a:ext cx="276226" cy="666750"/>
            </a:xfrm>
            <a:prstGeom prst="leftBrace">
              <a:avLst/>
            </a:prstGeom>
            <a:ln>
              <a:solidFill>
                <a:srgbClr val="3333FF"/>
              </a:solidFill>
            </a:ln>
          </p:spPr>
          <p:style>
            <a:lnRef idx="3">
              <a:schemeClr val="dk1"/>
            </a:lnRef>
            <a:fillRef idx="0">
              <a:schemeClr val="dk1"/>
            </a:fillRef>
            <a:effectRef idx="2">
              <a:schemeClr val="dk1"/>
            </a:effectRef>
            <a:fontRef idx="minor">
              <a:schemeClr val="tx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10" name="Text Box 4">
              <a:extLst>
                <a:ext uri="{FF2B5EF4-FFF2-40B4-BE49-F238E27FC236}">
                  <a16:creationId xmlns:a16="http://schemas.microsoft.com/office/drawing/2014/main" xmlns="" id="{CBB813BF-A726-4175-BE25-EBE0436D7D4C}"/>
                </a:ext>
              </a:extLst>
            </p:cNvPr>
            <p:cNvSpPr txBox="1"/>
            <p:nvPr/>
          </p:nvSpPr>
          <p:spPr>
            <a:xfrm>
              <a:off x="238125" y="3467100"/>
              <a:ext cx="5419725" cy="1238250"/>
            </a:xfrm>
            <a:prstGeom prst="rect">
              <a:avLst/>
            </a:prstGeom>
            <a:solidFill>
              <a:schemeClr val="lt1"/>
            </a:solidFill>
            <a:ln w="6350">
              <a:solidFill>
                <a:prstClr val="black"/>
              </a:solid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spcBef>
                  <a:spcPts val="0"/>
                </a:spcBef>
                <a:spcAft>
                  <a:spcPts val="0"/>
                </a:spcAft>
              </a:pPr>
              <a:r>
                <a:rPr lang="en-US" sz="2800">
                  <a:effectLst/>
                  <a:latin typeface="Verdana"/>
                  <a:ea typeface="Calibri"/>
                  <a:cs typeface="Times New Roman"/>
                </a:rPr>
                <a:t>GEORGRAPHIC REGION</a:t>
              </a:r>
              <a:endParaRPr lang="en-US" sz="1100">
                <a:effectLst/>
                <a:ea typeface="Calibri"/>
                <a:cs typeface="Times New Roman"/>
              </a:endParaRPr>
            </a:p>
            <a:p>
              <a:pPr marL="0" marR="0">
                <a:spcBef>
                  <a:spcPts val="0"/>
                </a:spcBef>
                <a:spcAft>
                  <a:spcPts val="0"/>
                </a:spcAft>
              </a:pPr>
              <a:r>
                <a:rPr lang="en-US" sz="4800">
                  <a:solidFill>
                    <a:srgbClr val="3333FF"/>
                  </a:solidFill>
                  <a:effectLst/>
                  <a:latin typeface="Verdana"/>
                  <a:ea typeface="Calibri"/>
                  <a:cs typeface="Times New Roman"/>
                </a:rPr>
                <a:t>N. AMERICA</a:t>
              </a:r>
              <a:endParaRPr lang="en-US" sz="1100">
                <a:effectLst/>
                <a:ea typeface="Calibri"/>
                <a:cs typeface="Times New Roman"/>
              </a:endParaRPr>
            </a:p>
          </p:txBody>
        </p:sp>
        <p:sp>
          <p:nvSpPr>
            <p:cNvPr id="11" name="Right Brace 10">
              <a:extLst>
                <a:ext uri="{FF2B5EF4-FFF2-40B4-BE49-F238E27FC236}">
                  <a16:creationId xmlns:a16="http://schemas.microsoft.com/office/drawing/2014/main" xmlns="" id="{A186CAA3-04D1-4F86-B881-CC24C7B978C4}"/>
                </a:ext>
              </a:extLst>
            </p:cNvPr>
            <p:cNvSpPr/>
            <p:nvPr/>
          </p:nvSpPr>
          <p:spPr>
            <a:xfrm rot="16200000">
              <a:off x="1304929" y="1057274"/>
              <a:ext cx="385761" cy="2033589"/>
            </a:xfrm>
            <a:prstGeom prst="rightBrace">
              <a:avLst/>
            </a:prstGeom>
            <a:ln w="38100">
              <a:solidFill>
                <a:srgbClr val="00B050"/>
              </a:solidFill>
            </a:ln>
          </p:spPr>
          <p:style>
            <a:lnRef idx="3">
              <a:schemeClr val="accent5"/>
            </a:lnRef>
            <a:fillRef idx="0">
              <a:schemeClr val="accent5"/>
            </a:fillRef>
            <a:effectRef idx="2">
              <a:schemeClr val="accent5"/>
            </a:effectRef>
            <a:fontRef idx="minor">
              <a:schemeClr val="tx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12" name="Text Box 4">
              <a:extLst>
                <a:ext uri="{FF2B5EF4-FFF2-40B4-BE49-F238E27FC236}">
                  <a16:creationId xmlns:a16="http://schemas.microsoft.com/office/drawing/2014/main" xmlns="" id="{09DE96F6-3E98-4BEC-BEDC-679070BC439A}"/>
                </a:ext>
              </a:extLst>
            </p:cNvPr>
            <p:cNvSpPr txBox="1"/>
            <p:nvPr/>
          </p:nvSpPr>
          <p:spPr>
            <a:xfrm>
              <a:off x="1180125" y="47625"/>
              <a:ext cx="6725625" cy="1656375"/>
            </a:xfrm>
            <a:prstGeom prst="rect">
              <a:avLst/>
            </a:prstGeom>
            <a:solidFill>
              <a:sysClr val="window" lastClr="FFFFFF"/>
            </a:solidFill>
            <a:ln w="6350">
              <a:solidFill>
                <a:prstClr val="black"/>
              </a:solid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spcBef>
                  <a:spcPts val="0"/>
                </a:spcBef>
                <a:spcAft>
                  <a:spcPts val="0"/>
                </a:spcAft>
              </a:pPr>
              <a:r>
                <a:rPr lang="en-US" sz="2800">
                  <a:effectLst/>
                  <a:latin typeface="Verdana"/>
                  <a:ea typeface="Calibri"/>
                </a:rPr>
                <a:t>3-Digit Country Code</a:t>
              </a:r>
              <a:endParaRPr lang="en-US" sz="1200">
                <a:effectLst/>
                <a:latin typeface="Times New Roman"/>
                <a:ea typeface="Times New Roman"/>
              </a:endParaRPr>
            </a:p>
            <a:p>
              <a:pPr marL="0" marR="0">
                <a:spcBef>
                  <a:spcPts val="0"/>
                </a:spcBef>
                <a:spcAft>
                  <a:spcPts val="0"/>
                </a:spcAft>
              </a:pPr>
              <a:r>
                <a:rPr lang="en-US" sz="4800">
                  <a:solidFill>
                    <a:srgbClr val="00B050"/>
                  </a:solidFill>
                  <a:effectLst/>
                  <a:latin typeface="Verdana"/>
                  <a:ea typeface="Calibri"/>
                </a:rPr>
                <a:t>United States </a:t>
              </a:r>
              <a:endParaRPr lang="en-US" sz="1200">
                <a:effectLst/>
                <a:latin typeface="Times New Roman"/>
                <a:ea typeface="Times New Roman"/>
              </a:endParaRPr>
            </a:p>
            <a:p>
              <a:pPr marL="0" marR="0">
                <a:spcBef>
                  <a:spcPts val="0"/>
                </a:spcBef>
                <a:spcAft>
                  <a:spcPts val="0"/>
                </a:spcAft>
              </a:pPr>
              <a:r>
                <a:rPr lang="en-US" sz="2600">
                  <a:solidFill>
                    <a:srgbClr val="00B050"/>
                  </a:solidFill>
                  <a:effectLst/>
                  <a:latin typeface="Verdana"/>
                  <a:ea typeface="Calibri"/>
                </a:rPr>
                <a:t>(310 or 311)</a:t>
              </a:r>
              <a:endParaRPr lang="en-US" sz="1200">
                <a:effectLst/>
                <a:latin typeface="Times New Roman"/>
                <a:ea typeface="Times New Roman"/>
              </a:endParaRPr>
            </a:p>
          </p:txBody>
        </p:sp>
      </p:grpSp>
    </p:spTree>
    <p:extLst>
      <p:ext uri="{BB962C8B-B14F-4D97-AF65-F5344CB8AC3E}">
        <p14:creationId xmlns:p14="http://schemas.microsoft.com/office/powerpoint/2010/main" val="181669862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xmlns="" id="{81146D38-E609-40DB-B040-89C8AE50B103}"/>
              </a:ext>
            </a:extLst>
          </p:cNvPr>
          <p:cNvSpPr>
            <a:spLocks noGrp="1"/>
          </p:cNvSpPr>
          <p:nvPr>
            <p:ph type="title"/>
          </p:nvPr>
        </p:nvSpPr>
        <p:spPr/>
        <p:txBody>
          <a:bodyPr/>
          <a:lstStyle/>
          <a:p>
            <a:r>
              <a:rPr lang="en-US" dirty="0">
                <a:solidFill>
                  <a:schemeClr val="bg2">
                    <a:lumMod val="20000"/>
                    <a:lumOff val="80000"/>
                  </a:schemeClr>
                </a:solidFill>
              </a:rPr>
              <a:t>(E) TG are Geographic by Continent</a:t>
            </a:r>
          </a:p>
        </p:txBody>
      </p:sp>
      <p:graphicFrame>
        <p:nvGraphicFramePr>
          <p:cNvPr id="14" name="Content Placeholder 13">
            <a:extLst>
              <a:ext uri="{FF2B5EF4-FFF2-40B4-BE49-F238E27FC236}">
                <a16:creationId xmlns:a16="http://schemas.microsoft.com/office/drawing/2014/main" xmlns="" id="{86D8BA64-CA11-45F0-B8E7-C33FFA792228}"/>
              </a:ext>
            </a:extLst>
          </p:cNvPr>
          <p:cNvGraphicFramePr>
            <a:graphicFrameLocks noGrp="1"/>
          </p:cNvGraphicFramePr>
          <p:nvPr>
            <p:ph idx="1"/>
            <p:extLst>
              <p:ext uri="{D42A27DB-BD31-4B8C-83A1-F6EECF244321}">
                <p14:modId xmlns:p14="http://schemas.microsoft.com/office/powerpoint/2010/main" val="1330582112"/>
              </p:ext>
            </p:extLst>
          </p:nvPr>
        </p:nvGraphicFramePr>
        <p:xfrm>
          <a:off x="571500" y="2550561"/>
          <a:ext cx="10972800" cy="3845560"/>
        </p:xfrm>
        <a:graphic>
          <a:graphicData uri="http://schemas.openxmlformats.org/drawingml/2006/table">
            <a:tbl>
              <a:tblPr firstRow="1" bandRow="1">
                <a:tableStyleId>{327F97BB-C833-4FB7-BDE5-3F7075034690}</a:tableStyleId>
              </a:tblPr>
              <a:tblGrid>
                <a:gridCol w="914400">
                  <a:extLst>
                    <a:ext uri="{9D8B030D-6E8A-4147-A177-3AD203B41FA5}">
                      <a16:colId xmlns:a16="http://schemas.microsoft.com/office/drawing/2014/main" xmlns="" val="2939579048"/>
                    </a:ext>
                  </a:extLst>
                </a:gridCol>
                <a:gridCol w="4572000">
                  <a:extLst>
                    <a:ext uri="{9D8B030D-6E8A-4147-A177-3AD203B41FA5}">
                      <a16:colId xmlns:a16="http://schemas.microsoft.com/office/drawing/2014/main" xmlns="" val="1424418945"/>
                    </a:ext>
                  </a:extLst>
                </a:gridCol>
                <a:gridCol w="914400">
                  <a:extLst>
                    <a:ext uri="{9D8B030D-6E8A-4147-A177-3AD203B41FA5}">
                      <a16:colId xmlns:a16="http://schemas.microsoft.com/office/drawing/2014/main" xmlns="" val="4243251555"/>
                    </a:ext>
                  </a:extLst>
                </a:gridCol>
                <a:gridCol w="4572000">
                  <a:extLst>
                    <a:ext uri="{9D8B030D-6E8A-4147-A177-3AD203B41FA5}">
                      <a16:colId xmlns:a16="http://schemas.microsoft.com/office/drawing/2014/main" xmlns="" val="2916675482"/>
                    </a:ext>
                  </a:extLst>
                </a:gridCol>
              </a:tblGrid>
              <a:tr h="370840">
                <a:tc>
                  <a:txBody>
                    <a:bodyPr/>
                    <a:lstStyle/>
                    <a:p>
                      <a:r>
                        <a:rPr lang="en-US" dirty="0">
                          <a:solidFill>
                            <a:schemeClr val="bg2">
                              <a:lumMod val="50000"/>
                            </a:schemeClr>
                          </a:solidFill>
                        </a:rPr>
                        <a:t>0</a:t>
                      </a:r>
                    </a:p>
                  </a:txBody>
                  <a:tcPr/>
                </a:tc>
                <a:tc>
                  <a:txBody>
                    <a:bodyPr/>
                    <a:lstStyle/>
                    <a:p>
                      <a:r>
                        <a:rPr lang="en-US" dirty="0">
                          <a:solidFill>
                            <a:schemeClr val="bg2">
                              <a:lumMod val="50000"/>
                            </a:schemeClr>
                          </a:solidFill>
                        </a:rPr>
                        <a:t>TEST NETWORKS</a:t>
                      </a:r>
                    </a:p>
                  </a:txBody>
                  <a:tcPr/>
                </a:tc>
                <a:tc>
                  <a:txBody>
                    <a:bodyPr/>
                    <a:lstStyle/>
                    <a:p>
                      <a:r>
                        <a:rPr lang="en-US" dirty="0">
                          <a:solidFill>
                            <a:schemeClr val="bg2">
                              <a:lumMod val="50000"/>
                            </a:schemeClr>
                          </a:solidFill>
                        </a:rPr>
                        <a:t>9</a:t>
                      </a:r>
                    </a:p>
                  </a:txBody>
                  <a:tcPr/>
                </a:tc>
                <a:tc>
                  <a:txBody>
                    <a:bodyPr/>
                    <a:lstStyle/>
                    <a:p>
                      <a:r>
                        <a:rPr lang="en-US" dirty="0">
                          <a:solidFill>
                            <a:schemeClr val="bg2">
                              <a:lumMod val="50000"/>
                            </a:schemeClr>
                          </a:solidFill>
                        </a:rPr>
                        <a:t>WORLDWIDE</a:t>
                      </a:r>
                    </a:p>
                  </a:txBody>
                  <a:tcPr/>
                </a:tc>
                <a:extLst>
                  <a:ext uri="{0D108BD9-81ED-4DB2-BD59-A6C34878D82A}">
                    <a16:rowId xmlns:a16="http://schemas.microsoft.com/office/drawing/2014/main" xmlns="" val="3442210963"/>
                  </a:ext>
                </a:extLst>
              </a:tr>
              <a:tr h="370840">
                <a:tc>
                  <a:txBody>
                    <a:bodyPr/>
                    <a:lstStyle/>
                    <a:p>
                      <a:r>
                        <a:rPr lang="en-US" sz="2400" b="1" dirty="0">
                          <a:solidFill>
                            <a:schemeClr val="bg2">
                              <a:lumMod val="50000"/>
                            </a:schemeClr>
                          </a:solidFill>
                        </a:rPr>
                        <a:t>2</a:t>
                      </a:r>
                      <a:r>
                        <a:rPr lang="en-US" sz="2400" b="0" i="1" dirty="0">
                          <a:solidFill>
                            <a:schemeClr val="bg2">
                              <a:lumMod val="50000"/>
                            </a:schemeClr>
                          </a:solidFill>
                        </a:rPr>
                        <a:t>xx</a:t>
                      </a:r>
                    </a:p>
                  </a:txBody>
                  <a:tcPr/>
                </a:tc>
                <a:tc>
                  <a:txBody>
                    <a:bodyPr/>
                    <a:lstStyle/>
                    <a:p>
                      <a:r>
                        <a:rPr lang="en-US" sz="2400" dirty="0">
                          <a:solidFill>
                            <a:schemeClr val="bg2">
                              <a:lumMod val="50000"/>
                            </a:schemeClr>
                          </a:solidFill>
                        </a:rPr>
                        <a:t>EUROPE</a:t>
                      </a:r>
                    </a:p>
                  </a:txBody>
                  <a:tcPr/>
                </a:tc>
                <a:tc>
                  <a:txBody>
                    <a:bodyPr/>
                    <a:lstStyle/>
                    <a:p>
                      <a:r>
                        <a:rPr lang="en-US" sz="2400" b="1" dirty="0">
                          <a:solidFill>
                            <a:schemeClr val="bg2">
                              <a:lumMod val="50000"/>
                            </a:schemeClr>
                          </a:solidFill>
                        </a:rPr>
                        <a:t>3</a:t>
                      </a:r>
                      <a:r>
                        <a:rPr lang="en-US" sz="2400" b="0" i="1" dirty="0">
                          <a:solidFill>
                            <a:schemeClr val="bg2">
                              <a:lumMod val="50000"/>
                            </a:schemeClr>
                          </a:solidFill>
                        </a:rPr>
                        <a:t>xx</a:t>
                      </a:r>
                      <a:endParaRPr lang="en-US" sz="2400" b="1" dirty="0">
                        <a:solidFill>
                          <a:schemeClr val="bg2">
                            <a:lumMod val="50000"/>
                          </a:schemeClr>
                        </a:solidFill>
                      </a:endParaRPr>
                    </a:p>
                  </a:txBody>
                  <a:tcPr/>
                </a:tc>
                <a:tc>
                  <a:txBody>
                    <a:bodyPr/>
                    <a:lstStyle/>
                    <a:p>
                      <a:r>
                        <a:rPr lang="en-US" sz="2400" dirty="0">
                          <a:solidFill>
                            <a:schemeClr val="bg2">
                              <a:lumMod val="50000"/>
                            </a:schemeClr>
                          </a:solidFill>
                        </a:rPr>
                        <a:t>N. AMERICA &amp; CARRIBEAN</a:t>
                      </a:r>
                    </a:p>
                  </a:txBody>
                  <a:tcPr/>
                </a:tc>
                <a:extLst>
                  <a:ext uri="{0D108BD9-81ED-4DB2-BD59-A6C34878D82A}">
                    <a16:rowId xmlns:a16="http://schemas.microsoft.com/office/drawing/2014/main" xmlns="" val="1766669829"/>
                  </a:ext>
                </a:extLst>
              </a:tr>
              <a:tr h="370840">
                <a:tc>
                  <a:txBody>
                    <a:bodyPr/>
                    <a:lstStyle/>
                    <a:p>
                      <a:endParaRPr lang="en-US">
                        <a:solidFill>
                          <a:schemeClr val="bg2">
                            <a:lumMod val="50000"/>
                          </a:schemeClr>
                        </a:solidFill>
                      </a:endParaRPr>
                    </a:p>
                  </a:txBody>
                  <a:tcPr/>
                </a:tc>
                <a:tc>
                  <a:txBody>
                    <a:bodyPr/>
                    <a:lstStyle/>
                    <a:p>
                      <a:r>
                        <a:rPr lang="en-US" sz="2000" dirty="0">
                          <a:solidFill>
                            <a:schemeClr val="bg2">
                              <a:lumMod val="50000"/>
                            </a:schemeClr>
                          </a:solidFill>
                        </a:rPr>
                        <a:t>208 = France ; 235 = UK; </a:t>
                      </a:r>
                    </a:p>
                    <a:p>
                      <a:r>
                        <a:rPr lang="en-US" sz="2000" dirty="0">
                          <a:solidFill>
                            <a:schemeClr val="bg2">
                              <a:lumMod val="50000"/>
                            </a:schemeClr>
                          </a:solidFill>
                        </a:rPr>
                        <a:t>262 = Germany</a:t>
                      </a:r>
                    </a:p>
                  </a:txBody>
                  <a:tcPr/>
                </a:tc>
                <a:tc>
                  <a:txBody>
                    <a:bodyPr/>
                    <a:lstStyle/>
                    <a:p>
                      <a:endParaRPr lang="en-US" dirty="0">
                        <a:solidFill>
                          <a:schemeClr val="bg2">
                            <a:lumMod val="50000"/>
                          </a:schemeClr>
                        </a:solidFill>
                      </a:endParaRP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2000" dirty="0">
                          <a:solidFill>
                            <a:schemeClr val="bg2">
                              <a:lumMod val="50000"/>
                            </a:schemeClr>
                          </a:solidFill>
                        </a:rPr>
                        <a:t>302 = Canada ; 310 = US; </a:t>
                      </a:r>
                    </a:p>
                    <a:p>
                      <a:pPr marL="0" marR="0" lvl="0" indent="0" algn="l" defTabSz="457200" rtl="0" eaLnBrk="1" fontAlgn="auto" latinLnBrk="0" hangingPunct="1">
                        <a:lnSpc>
                          <a:spcPct val="100000"/>
                        </a:lnSpc>
                        <a:spcBef>
                          <a:spcPts val="0"/>
                        </a:spcBef>
                        <a:spcAft>
                          <a:spcPts val="0"/>
                        </a:spcAft>
                        <a:buClrTx/>
                        <a:buSzTx/>
                        <a:buFontTx/>
                        <a:buNone/>
                        <a:tabLst/>
                        <a:defRPr/>
                      </a:pPr>
                      <a:r>
                        <a:rPr lang="en-US" sz="2000" dirty="0">
                          <a:solidFill>
                            <a:schemeClr val="bg2">
                              <a:lumMod val="50000"/>
                            </a:schemeClr>
                          </a:solidFill>
                        </a:rPr>
                        <a:t>334 = Mexico</a:t>
                      </a:r>
                    </a:p>
                  </a:txBody>
                  <a:tcPr/>
                </a:tc>
                <a:extLst>
                  <a:ext uri="{0D108BD9-81ED-4DB2-BD59-A6C34878D82A}">
                    <a16:rowId xmlns:a16="http://schemas.microsoft.com/office/drawing/2014/main" xmlns="" val="1803720060"/>
                  </a:ext>
                </a:extLst>
              </a:tr>
              <a:tr h="370840">
                <a:tc>
                  <a:txBody>
                    <a:bodyPr/>
                    <a:lstStyle/>
                    <a:p>
                      <a:r>
                        <a:rPr lang="en-US" sz="2400" b="1" i="1" dirty="0">
                          <a:solidFill>
                            <a:schemeClr val="bg2">
                              <a:lumMod val="50000"/>
                            </a:schemeClr>
                          </a:solidFill>
                        </a:rPr>
                        <a:t>4</a:t>
                      </a:r>
                      <a:r>
                        <a:rPr lang="en-US" sz="2400" b="0" i="1" dirty="0">
                          <a:solidFill>
                            <a:schemeClr val="bg2">
                              <a:lumMod val="50000"/>
                            </a:schemeClr>
                          </a:solidFill>
                        </a:rPr>
                        <a:t>xx</a:t>
                      </a:r>
                    </a:p>
                  </a:txBody>
                  <a:tcPr/>
                </a:tc>
                <a:tc>
                  <a:txBody>
                    <a:bodyPr/>
                    <a:lstStyle/>
                    <a:p>
                      <a:r>
                        <a:rPr lang="en-US" sz="2400" dirty="0">
                          <a:solidFill>
                            <a:schemeClr val="bg2">
                              <a:lumMod val="50000"/>
                            </a:schemeClr>
                          </a:solidFill>
                        </a:rPr>
                        <a:t>ASIA &amp; MIDDLE EAST</a:t>
                      </a:r>
                    </a:p>
                  </a:txBody>
                  <a:tcPr/>
                </a:tc>
                <a:tc>
                  <a:txBody>
                    <a:bodyPr/>
                    <a:lstStyle/>
                    <a:p>
                      <a:r>
                        <a:rPr lang="en-US" sz="2400" b="1" i="1" dirty="0">
                          <a:solidFill>
                            <a:schemeClr val="bg2">
                              <a:lumMod val="50000"/>
                            </a:schemeClr>
                          </a:solidFill>
                        </a:rPr>
                        <a:t>5</a:t>
                      </a:r>
                      <a:r>
                        <a:rPr lang="en-US" sz="2400" b="0" i="1" dirty="0">
                          <a:solidFill>
                            <a:schemeClr val="bg2">
                              <a:lumMod val="50000"/>
                            </a:schemeClr>
                          </a:solidFill>
                        </a:rPr>
                        <a:t>xx</a:t>
                      </a:r>
                      <a:endParaRPr lang="en-US" sz="2400" b="1" dirty="0">
                        <a:solidFill>
                          <a:schemeClr val="bg2">
                            <a:lumMod val="50000"/>
                          </a:schemeClr>
                        </a:solidFill>
                      </a:endParaRPr>
                    </a:p>
                  </a:txBody>
                  <a:tcPr/>
                </a:tc>
                <a:tc>
                  <a:txBody>
                    <a:bodyPr/>
                    <a:lstStyle/>
                    <a:p>
                      <a:r>
                        <a:rPr lang="en-US" sz="2400" dirty="0">
                          <a:solidFill>
                            <a:schemeClr val="bg2">
                              <a:lumMod val="50000"/>
                            </a:schemeClr>
                          </a:solidFill>
                        </a:rPr>
                        <a:t>OCEANIA</a:t>
                      </a:r>
                    </a:p>
                  </a:txBody>
                  <a:tcPr/>
                </a:tc>
                <a:extLst>
                  <a:ext uri="{0D108BD9-81ED-4DB2-BD59-A6C34878D82A}">
                    <a16:rowId xmlns:a16="http://schemas.microsoft.com/office/drawing/2014/main" xmlns="" val="3026421785"/>
                  </a:ext>
                </a:extLst>
              </a:tr>
              <a:tr h="370840">
                <a:tc>
                  <a:txBody>
                    <a:bodyPr/>
                    <a:lstStyle/>
                    <a:p>
                      <a:endParaRPr lang="en-US">
                        <a:solidFill>
                          <a:schemeClr val="bg2">
                            <a:lumMod val="50000"/>
                          </a:schemeClr>
                        </a:solidFill>
                      </a:endParaRPr>
                    </a:p>
                  </a:txBody>
                  <a:tcPr/>
                </a:tc>
                <a:tc>
                  <a:txBody>
                    <a:bodyPr/>
                    <a:lstStyle/>
                    <a:p>
                      <a:r>
                        <a:rPr lang="en-US" sz="2000" dirty="0">
                          <a:solidFill>
                            <a:schemeClr val="bg2">
                              <a:lumMod val="50000"/>
                            </a:schemeClr>
                          </a:solidFill>
                        </a:rPr>
                        <a:t>208 = France ; 235 = UK; </a:t>
                      </a:r>
                    </a:p>
                    <a:p>
                      <a:r>
                        <a:rPr lang="en-US" sz="2000" dirty="0">
                          <a:solidFill>
                            <a:schemeClr val="bg2">
                              <a:lumMod val="50000"/>
                            </a:schemeClr>
                          </a:solidFill>
                        </a:rPr>
                        <a:t>262 = Germany</a:t>
                      </a:r>
                    </a:p>
                  </a:txBody>
                  <a:tcPr/>
                </a:tc>
                <a:tc>
                  <a:txBody>
                    <a:bodyPr/>
                    <a:lstStyle/>
                    <a:p>
                      <a:endParaRPr lang="en-US" dirty="0">
                        <a:solidFill>
                          <a:schemeClr val="bg2">
                            <a:lumMod val="50000"/>
                          </a:schemeClr>
                        </a:solidFill>
                      </a:endParaRP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2000" dirty="0">
                          <a:solidFill>
                            <a:schemeClr val="bg2">
                              <a:lumMod val="50000"/>
                            </a:schemeClr>
                          </a:solidFill>
                        </a:rPr>
                        <a:t>505 = </a:t>
                      </a:r>
                      <a:r>
                        <a:rPr lang="en-US" sz="2000" dirty="0" err="1">
                          <a:solidFill>
                            <a:schemeClr val="bg2">
                              <a:lumMod val="50000"/>
                            </a:schemeClr>
                          </a:solidFill>
                        </a:rPr>
                        <a:t>Austrailia</a:t>
                      </a:r>
                      <a:r>
                        <a:rPr lang="en-US" sz="2000" dirty="0">
                          <a:solidFill>
                            <a:schemeClr val="bg2">
                              <a:lumMod val="50000"/>
                            </a:schemeClr>
                          </a:solidFill>
                        </a:rPr>
                        <a:t> ; 310 = US; </a:t>
                      </a:r>
                    </a:p>
                    <a:p>
                      <a:pPr marL="0" marR="0" lvl="0" indent="0" algn="l" defTabSz="457200" rtl="0" eaLnBrk="1" fontAlgn="auto" latinLnBrk="0" hangingPunct="1">
                        <a:lnSpc>
                          <a:spcPct val="100000"/>
                        </a:lnSpc>
                        <a:spcBef>
                          <a:spcPts val="0"/>
                        </a:spcBef>
                        <a:spcAft>
                          <a:spcPts val="0"/>
                        </a:spcAft>
                        <a:buClrTx/>
                        <a:buSzTx/>
                        <a:buFontTx/>
                        <a:buNone/>
                        <a:tabLst/>
                        <a:defRPr/>
                      </a:pPr>
                      <a:r>
                        <a:rPr lang="en-US" sz="2000" dirty="0">
                          <a:solidFill>
                            <a:schemeClr val="bg2">
                              <a:lumMod val="50000"/>
                            </a:schemeClr>
                          </a:solidFill>
                        </a:rPr>
                        <a:t>334 = Mexico</a:t>
                      </a:r>
                    </a:p>
                  </a:txBody>
                  <a:tcPr/>
                </a:tc>
                <a:extLst>
                  <a:ext uri="{0D108BD9-81ED-4DB2-BD59-A6C34878D82A}">
                    <a16:rowId xmlns:a16="http://schemas.microsoft.com/office/drawing/2014/main" xmlns="" val="899388494"/>
                  </a:ext>
                </a:extLst>
              </a:tr>
              <a:tr h="370840">
                <a:tc>
                  <a:txBody>
                    <a:bodyPr/>
                    <a:lstStyle/>
                    <a:p>
                      <a:r>
                        <a:rPr lang="en-US" sz="2400" b="1" i="1" dirty="0">
                          <a:solidFill>
                            <a:schemeClr val="bg2">
                              <a:lumMod val="50000"/>
                            </a:schemeClr>
                          </a:solidFill>
                        </a:rPr>
                        <a:t>6</a:t>
                      </a:r>
                      <a:r>
                        <a:rPr lang="en-US" sz="2400" b="0" i="1" dirty="0">
                          <a:solidFill>
                            <a:schemeClr val="bg2">
                              <a:lumMod val="50000"/>
                            </a:schemeClr>
                          </a:solidFill>
                        </a:rPr>
                        <a:t>xx</a:t>
                      </a:r>
                    </a:p>
                  </a:txBody>
                  <a:tcPr/>
                </a:tc>
                <a:tc>
                  <a:txBody>
                    <a:bodyPr/>
                    <a:lstStyle/>
                    <a:p>
                      <a:r>
                        <a:rPr lang="en-US" sz="2400" dirty="0">
                          <a:solidFill>
                            <a:schemeClr val="bg2">
                              <a:lumMod val="50000"/>
                            </a:schemeClr>
                          </a:solidFill>
                        </a:rPr>
                        <a:t>AFRICA</a:t>
                      </a:r>
                    </a:p>
                  </a:txBody>
                  <a:tcPr/>
                </a:tc>
                <a:tc>
                  <a:txBody>
                    <a:bodyPr/>
                    <a:lstStyle/>
                    <a:p>
                      <a:r>
                        <a:rPr lang="en-US" sz="2400" b="1" i="1" dirty="0">
                          <a:solidFill>
                            <a:schemeClr val="bg2">
                              <a:lumMod val="50000"/>
                            </a:schemeClr>
                          </a:solidFill>
                        </a:rPr>
                        <a:t>7</a:t>
                      </a:r>
                      <a:r>
                        <a:rPr lang="en-US" sz="2400" b="0" i="1" dirty="0">
                          <a:solidFill>
                            <a:schemeClr val="bg2">
                              <a:lumMod val="50000"/>
                            </a:schemeClr>
                          </a:solidFill>
                        </a:rPr>
                        <a:t>xx</a:t>
                      </a:r>
                      <a:endParaRPr lang="en-US" sz="2400" b="1" dirty="0">
                        <a:solidFill>
                          <a:schemeClr val="bg2">
                            <a:lumMod val="50000"/>
                          </a:schemeClr>
                        </a:solidFill>
                      </a:endParaRPr>
                    </a:p>
                  </a:txBody>
                  <a:tcPr/>
                </a:tc>
                <a:tc>
                  <a:txBody>
                    <a:bodyPr/>
                    <a:lstStyle/>
                    <a:p>
                      <a:r>
                        <a:rPr lang="en-US" sz="2400" dirty="0">
                          <a:solidFill>
                            <a:schemeClr val="bg2">
                              <a:lumMod val="50000"/>
                            </a:schemeClr>
                          </a:solidFill>
                        </a:rPr>
                        <a:t>S. &amp; CENTRAL AMERICA</a:t>
                      </a:r>
                    </a:p>
                  </a:txBody>
                  <a:tcPr/>
                </a:tc>
                <a:extLst>
                  <a:ext uri="{0D108BD9-81ED-4DB2-BD59-A6C34878D82A}">
                    <a16:rowId xmlns:a16="http://schemas.microsoft.com/office/drawing/2014/main" xmlns="" val="2686998697"/>
                  </a:ext>
                </a:extLst>
              </a:tr>
              <a:tr h="370840">
                <a:tc>
                  <a:txBody>
                    <a:bodyPr/>
                    <a:lstStyle/>
                    <a:p>
                      <a:endParaRPr lang="en-US">
                        <a:solidFill>
                          <a:schemeClr val="bg2">
                            <a:lumMod val="50000"/>
                          </a:schemeClr>
                        </a:solidFill>
                      </a:endParaRPr>
                    </a:p>
                  </a:txBody>
                  <a:tcPr/>
                </a:tc>
                <a:tc>
                  <a:txBody>
                    <a:bodyPr/>
                    <a:lstStyle/>
                    <a:p>
                      <a:r>
                        <a:rPr lang="en-US" sz="2000" dirty="0">
                          <a:solidFill>
                            <a:schemeClr val="bg2">
                              <a:lumMod val="50000"/>
                            </a:schemeClr>
                          </a:solidFill>
                        </a:rPr>
                        <a:t>208 = France ; 235 = UK; </a:t>
                      </a:r>
                    </a:p>
                    <a:p>
                      <a:r>
                        <a:rPr lang="en-US" sz="2000" dirty="0">
                          <a:solidFill>
                            <a:schemeClr val="bg2">
                              <a:lumMod val="50000"/>
                            </a:schemeClr>
                          </a:solidFill>
                        </a:rPr>
                        <a:t>655 = S. Africa</a:t>
                      </a:r>
                    </a:p>
                  </a:txBody>
                  <a:tcPr/>
                </a:tc>
                <a:tc>
                  <a:txBody>
                    <a:bodyPr/>
                    <a:lstStyle/>
                    <a:p>
                      <a:endParaRPr lang="en-US" dirty="0">
                        <a:solidFill>
                          <a:schemeClr val="bg2">
                            <a:lumMod val="50000"/>
                          </a:schemeClr>
                        </a:solidFill>
                      </a:endParaRP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2000" dirty="0">
                          <a:solidFill>
                            <a:schemeClr val="bg2">
                              <a:lumMod val="50000"/>
                            </a:schemeClr>
                          </a:solidFill>
                        </a:rPr>
                        <a:t>302 = Canada ; 310 = US; </a:t>
                      </a:r>
                    </a:p>
                    <a:p>
                      <a:pPr marL="0" marR="0" lvl="0" indent="0" algn="l" defTabSz="457200" rtl="0" eaLnBrk="1" fontAlgn="auto" latinLnBrk="0" hangingPunct="1">
                        <a:lnSpc>
                          <a:spcPct val="100000"/>
                        </a:lnSpc>
                        <a:spcBef>
                          <a:spcPts val="0"/>
                        </a:spcBef>
                        <a:spcAft>
                          <a:spcPts val="0"/>
                        </a:spcAft>
                        <a:buClrTx/>
                        <a:buSzTx/>
                        <a:buFontTx/>
                        <a:buNone/>
                        <a:tabLst/>
                        <a:defRPr/>
                      </a:pPr>
                      <a:r>
                        <a:rPr lang="en-US" sz="2000" dirty="0">
                          <a:solidFill>
                            <a:schemeClr val="bg2">
                              <a:lumMod val="50000"/>
                            </a:schemeClr>
                          </a:solidFill>
                        </a:rPr>
                        <a:t>334 = Mexico</a:t>
                      </a:r>
                    </a:p>
                  </a:txBody>
                  <a:tcPr/>
                </a:tc>
                <a:extLst>
                  <a:ext uri="{0D108BD9-81ED-4DB2-BD59-A6C34878D82A}">
                    <a16:rowId xmlns:a16="http://schemas.microsoft.com/office/drawing/2014/main" xmlns="" val="784274026"/>
                  </a:ext>
                </a:extLst>
              </a:tr>
            </a:tbl>
          </a:graphicData>
        </a:graphic>
      </p:graphicFrame>
      <p:sp>
        <p:nvSpPr>
          <p:cNvPr id="4" name="Slide Number Placeholder 3">
            <a:extLst>
              <a:ext uri="{FF2B5EF4-FFF2-40B4-BE49-F238E27FC236}">
                <a16:creationId xmlns:a16="http://schemas.microsoft.com/office/drawing/2014/main" xmlns="" id="{78CD25C6-BDAB-43C1-93C3-84C4A7229441}"/>
              </a:ext>
            </a:extLst>
          </p:cNvPr>
          <p:cNvSpPr>
            <a:spLocks noGrp="1"/>
          </p:cNvSpPr>
          <p:nvPr>
            <p:ph type="sldNum" sz="quarter" idx="12"/>
          </p:nvPr>
        </p:nvSpPr>
        <p:spPr/>
        <p:txBody>
          <a:bodyPr/>
          <a:lstStyle/>
          <a:p>
            <a:fld id="{D57F1E4F-1CFF-5643-939E-217C01CDF565}" type="slidenum">
              <a:rPr lang="en-US" smtClean="0"/>
              <a:pPr/>
              <a:t>17</a:t>
            </a:fld>
            <a:endParaRPr lang="en-US" dirty="0"/>
          </a:p>
        </p:txBody>
      </p:sp>
    </p:spTree>
    <p:extLst>
      <p:ext uri="{BB962C8B-B14F-4D97-AF65-F5344CB8AC3E}">
        <p14:creationId xmlns:p14="http://schemas.microsoft.com/office/powerpoint/2010/main" val="123493296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3EAD0FD9-3049-4BAA-AEA4-DB5B658A4F4B}"/>
              </a:ext>
            </a:extLst>
          </p:cNvPr>
          <p:cNvSpPr>
            <a:spLocks noGrp="1"/>
          </p:cNvSpPr>
          <p:nvPr>
            <p:ph type="title"/>
          </p:nvPr>
        </p:nvSpPr>
        <p:spPr/>
        <p:txBody>
          <a:bodyPr/>
          <a:lstStyle/>
          <a:p>
            <a:r>
              <a:rPr lang="en-US" dirty="0">
                <a:solidFill>
                  <a:schemeClr val="bg2">
                    <a:lumMod val="20000"/>
                    <a:lumOff val="80000"/>
                  </a:schemeClr>
                </a:solidFill>
              </a:rPr>
              <a:t>Regional </a:t>
            </a:r>
            <a:r>
              <a:rPr lang="en-US" dirty="0" err="1">
                <a:solidFill>
                  <a:schemeClr val="bg2">
                    <a:lumMod val="20000"/>
                    <a:lumOff val="80000"/>
                  </a:schemeClr>
                </a:solidFill>
              </a:rPr>
              <a:t>Talkgroup</a:t>
            </a:r>
            <a:r>
              <a:rPr lang="en-US" dirty="0">
                <a:solidFill>
                  <a:schemeClr val="bg2">
                    <a:lumMod val="20000"/>
                    <a:lumOff val="80000"/>
                  </a:schemeClr>
                </a:solidFill>
              </a:rPr>
              <a:t> Structure</a:t>
            </a:r>
          </a:p>
        </p:txBody>
      </p:sp>
      <p:sp>
        <p:nvSpPr>
          <p:cNvPr id="4" name="Slide Number Placeholder 3">
            <a:extLst>
              <a:ext uri="{FF2B5EF4-FFF2-40B4-BE49-F238E27FC236}">
                <a16:creationId xmlns:a16="http://schemas.microsoft.com/office/drawing/2014/main" xmlns="" id="{DBA5DFB0-DB8D-45F4-AB3F-3E88A57BCFEA}"/>
              </a:ext>
            </a:extLst>
          </p:cNvPr>
          <p:cNvSpPr>
            <a:spLocks noGrp="1"/>
          </p:cNvSpPr>
          <p:nvPr>
            <p:ph type="sldNum" sz="quarter" idx="12"/>
          </p:nvPr>
        </p:nvSpPr>
        <p:spPr/>
        <p:txBody>
          <a:bodyPr/>
          <a:lstStyle/>
          <a:p>
            <a:fld id="{D57F1E4F-1CFF-5643-939E-217C01CDF565}" type="slidenum">
              <a:rPr lang="en-US" smtClean="0"/>
              <a:pPr/>
              <a:t>18</a:t>
            </a:fld>
            <a:endParaRPr lang="en-US" dirty="0"/>
          </a:p>
        </p:txBody>
      </p:sp>
      <p:graphicFrame>
        <p:nvGraphicFramePr>
          <p:cNvPr id="6" name="Table 5">
            <a:extLst>
              <a:ext uri="{FF2B5EF4-FFF2-40B4-BE49-F238E27FC236}">
                <a16:creationId xmlns:a16="http://schemas.microsoft.com/office/drawing/2014/main" xmlns="" id="{D5C0FFB8-B85D-4088-BE6B-844DBCDC0D79}"/>
              </a:ext>
            </a:extLst>
          </p:cNvPr>
          <p:cNvGraphicFramePr>
            <a:graphicFrameLocks noGrp="1"/>
          </p:cNvGraphicFramePr>
          <p:nvPr>
            <p:extLst>
              <p:ext uri="{D42A27DB-BD31-4B8C-83A1-F6EECF244321}">
                <p14:modId xmlns:p14="http://schemas.microsoft.com/office/powerpoint/2010/main" val="1956975814"/>
              </p:ext>
            </p:extLst>
          </p:nvPr>
        </p:nvGraphicFramePr>
        <p:xfrm>
          <a:off x="7060892" y="2579283"/>
          <a:ext cx="4534760" cy="2347684"/>
        </p:xfrm>
        <a:graphic>
          <a:graphicData uri="http://schemas.openxmlformats.org/drawingml/2006/table">
            <a:tbl>
              <a:tblPr firstRow="1" bandRow="1">
                <a:tableStyleId>{7DF18680-E054-41AD-8BC1-D1AEF772440D}</a:tableStyleId>
              </a:tblPr>
              <a:tblGrid>
                <a:gridCol w="877785">
                  <a:extLst>
                    <a:ext uri="{9D8B030D-6E8A-4147-A177-3AD203B41FA5}">
                      <a16:colId xmlns:a16="http://schemas.microsoft.com/office/drawing/2014/main" xmlns="" val="570406725"/>
                    </a:ext>
                  </a:extLst>
                </a:gridCol>
                <a:gridCol w="3656975">
                  <a:extLst>
                    <a:ext uri="{9D8B030D-6E8A-4147-A177-3AD203B41FA5}">
                      <a16:colId xmlns:a16="http://schemas.microsoft.com/office/drawing/2014/main" xmlns="" val="2414311739"/>
                    </a:ext>
                  </a:extLst>
                </a:gridCol>
              </a:tblGrid>
              <a:tr h="586921">
                <a:tc>
                  <a:txBody>
                    <a:bodyPr/>
                    <a:lstStyle/>
                    <a:p>
                      <a:endParaRPr lang="en-US" dirty="0"/>
                    </a:p>
                  </a:txBody>
                  <a:tcPr/>
                </a:tc>
                <a:tc>
                  <a:txBody>
                    <a:bodyPr/>
                    <a:lstStyle/>
                    <a:p>
                      <a:endParaRPr lang="en-US" dirty="0"/>
                    </a:p>
                  </a:txBody>
                  <a:tcPr/>
                </a:tc>
                <a:extLst>
                  <a:ext uri="{0D108BD9-81ED-4DB2-BD59-A6C34878D82A}">
                    <a16:rowId xmlns:a16="http://schemas.microsoft.com/office/drawing/2014/main" xmlns="" val="1927970911"/>
                  </a:ext>
                </a:extLst>
              </a:tr>
              <a:tr h="586921">
                <a:tc>
                  <a:txBody>
                    <a:bodyPr/>
                    <a:lstStyle/>
                    <a:p>
                      <a:r>
                        <a:rPr lang="en-US" sz="2400" dirty="0"/>
                        <a:t>3175</a:t>
                      </a:r>
                    </a:p>
                  </a:txBody>
                  <a:tcPr/>
                </a:tc>
                <a:tc>
                  <a:txBody>
                    <a:bodyPr/>
                    <a:lstStyle/>
                    <a:p>
                      <a:r>
                        <a:rPr lang="en-US" sz="2400" dirty="0"/>
                        <a:t>S. (Plains) TX + OK</a:t>
                      </a:r>
                    </a:p>
                  </a:txBody>
                  <a:tcPr/>
                </a:tc>
                <a:extLst>
                  <a:ext uri="{0D108BD9-81ED-4DB2-BD59-A6C34878D82A}">
                    <a16:rowId xmlns:a16="http://schemas.microsoft.com/office/drawing/2014/main" xmlns="" val="2954302214"/>
                  </a:ext>
                </a:extLst>
              </a:tr>
              <a:tr h="586921">
                <a:tc>
                  <a:txBody>
                    <a:bodyPr/>
                    <a:lstStyle/>
                    <a:p>
                      <a:r>
                        <a:rPr lang="en-US" sz="2400" dirty="0"/>
                        <a:t>3148</a:t>
                      </a:r>
                    </a:p>
                  </a:txBody>
                  <a:tcPr/>
                </a:tc>
                <a:tc>
                  <a:txBody>
                    <a:bodyPr/>
                    <a:lstStyle/>
                    <a:p>
                      <a:r>
                        <a:rPr lang="en-US" sz="2400" dirty="0"/>
                        <a:t>Texas</a:t>
                      </a:r>
                    </a:p>
                  </a:txBody>
                  <a:tcPr/>
                </a:tc>
                <a:extLst>
                  <a:ext uri="{0D108BD9-81ED-4DB2-BD59-A6C34878D82A}">
                    <a16:rowId xmlns:a16="http://schemas.microsoft.com/office/drawing/2014/main" xmlns="" val="4161628642"/>
                  </a:ext>
                </a:extLst>
              </a:tr>
              <a:tr h="586921">
                <a:tc>
                  <a:txBody>
                    <a:bodyPr/>
                    <a:lstStyle/>
                    <a:p>
                      <a:r>
                        <a:rPr lang="en-US" sz="2400" dirty="0"/>
                        <a:t>3140</a:t>
                      </a:r>
                    </a:p>
                  </a:txBody>
                  <a:tcPr/>
                </a:tc>
                <a:tc>
                  <a:txBody>
                    <a:bodyPr/>
                    <a:lstStyle/>
                    <a:p>
                      <a:r>
                        <a:rPr lang="en-US" sz="2400" dirty="0"/>
                        <a:t>Oklahoma</a:t>
                      </a:r>
                    </a:p>
                  </a:txBody>
                  <a:tcPr/>
                </a:tc>
                <a:extLst>
                  <a:ext uri="{0D108BD9-81ED-4DB2-BD59-A6C34878D82A}">
                    <a16:rowId xmlns:a16="http://schemas.microsoft.com/office/drawing/2014/main" xmlns="" val="3332373800"/>
                  </a:ext>
                </a:extLst>
              </a:tr>
            </a:tbl>
          </a:graphicData>
        </a:graphic>
      </p:graphicFrame>
      <p:pic>
        <p:nvPicPr>
          <p:cNvPr id="5" name="Picture 4">
            <a:extLst>
              <a:ext uri="{FF2B5EF4-FFF2-40B4-BE49-F238E27FC236}">
                <a16:creationId xmlns:a16="http://schemas.microsoft.com/office/drawing/2014/main" xmlns="" id="{E26F9692-3FE3-4BB6-BA62-91D7C23D0888}"/>
              </a:ext>
            </a:extLst>
          </p:cNvPr>
          <p:cNvPicPr>
            <a:picLocks noChangeAspect="1"/>
          </p:cNvPicPr>
          <p:nvPr/>
        </p:nvPicPr>
        <p:blipFill>
          <a:blip r:embed="rId2"/>
          <a:stretch>
            <a:fillRect/>
          </a:stretch>
        </p:blipFill>
        <p:spPr>
          <a:xfrm>
            <a:off x="62102" y="2298403"/>
            <a:ext cx="6701338" cy="4559597"/>
          </a:xfrm>
          <a:prstGeom prst="rect">
            <a:avLst/>
          </a:prstGeom>
        </p:spPr>
      </p:pic>
    </p:spTree>
    <p:extLst>
      <p:ext uri="{BB962C8B-B14F-4D97-AF65-F5344CB8AC3E}">
        <p14:creationId xmlns:p14="http://schemas.microsoft.com/office/powerpoint/2010/main" val="181860408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EB23C26C-2916-4466-A197-8FC511211715}"/>
              </a:ext>
            </a:extLst>
          </p:cNvPr>
          <p:cNvSpPr>
            <a:spLocks noGrp="1"/>
          </p:cNvSpPr>
          <p:nvPr>
            <p:ph type="title"/>
          </p:nvPr>
        </p:nvSpPr>
        <p:spPr>
          <a:xfrm>
            <a:off x="648516" y="538894"/>
            <a:ext cx="9704024" cy="1585327"/>
          </a:xfrm>
        </p:spPr>
        <p:txBody>
          <a:bodyPr/>
          <a:lstStyle/>
          <a:p>
            <a:r>
              <a:rPr lang="en-US" dirty="0">
                <a:solidFill>
                  <a:schemeClr val="bg2">
                    <a:lumMod val="20000"/>
                    <a:lumOff val="80000"/>
                  </a:schemeClr>
                </a:solidFill>
              </a:rPr>
              <a:t>TG can get more specific within each region; Some ignore pattern</a:t>
            </a:r>
          </a:p>
        </p:txBody>
      </p:sp>
      <p:graphicFrame>
        <p:nvGraphicFramePr>
          <p:cNvPr id="5" name="Content Placeholder 4">
            <a:extLst>
              <a:ext uri="{FF2B5EF4-FFF2-40B4-BE49-F238E27FC236}">
                <a16:creationId xmlns:a16="http://schemas.microsoft.com/office/drawing/2014/main" xmlns="" id="{5ABDC7D8-8A89-4170-9603-6336A2319ADC}"/>
              </a:ext>
            </a:extLst>
          </p:cNvPr>
          <p:cNvGraphicFramePr>
            <a:graphicFrameLocks noGrp="1"/>
          </p:cNvGraphicFramePr>
          <p:nvPr>
            <p:ph idx="1"/>
            <p:extLst>
              <p:ext uri="{D42A27DB-BD31-4B8C-83A1-F6EECF244321}">
                <p14:modId xmlns:p14="http://schemas.microsoft.com/office/powerpoint/2010/main" val="3786485179"/>
              </p:ext>
            </p:extLst>
          </p:nvPr>
        </p:nvGraphicFramePr>
        <p:xfrm>
          <a:off x="422030" y="2181710"/>
          <a:ext cx="11338560" cy="4208661"/>
        </p:xfrm>
        <a:graphic>
          <a:graphicData uri="http://schemas.openxmlformats.org/drawingml/2006/table">
            <a:tbl>
              <a:tblPr firstRow="1" bandRow="1">
                <a:tableStyleId>{7DF18680-E054-41AD-8BC1-D1AEF772440D}</a:tableStyleId>
              </a:tblPr>
              <a:tblGrid>
                <a:gridCol w="1153552">
                  <a:extLst>
                    <a:ext uri="{9D8B030D-6E8A-4147-A177-3AD203B41FA5}">
                      <a16:colId xmlns:a16="http://schemas.microsoft.com/office/drawing/2014/main" xmlns="" val="2813624587"/>
                    </a:ext>
                  </a:extLst>
                </a:gridCol>
                <a:gridCol w="3038621">
                  <a:extLst>
                    <a:ext uri="{9D8B030D-6E8A-4147-A177-3AD203B41FA5}">
                      <a16:colId xmlns:a16="http://schemas.microsoft.com/office/drawing/2014/main" xmlns="" val="2584812868"/>
                    </a:ext>
                  </a:extLst>
                </a:gridCol>
                <a:gridCol w="7146387">
                  <a:extLst>
                    <a:ext uri="{9D8B030D-6E8A-4147-A177-3AD203B41FA5}">
                      <a16:colId xmlns:a16="http://schemas.microsoft.com/office/drawing/2014/main" xmlns="" val="879811702"/>
                    </a:ext>
                  </a:extLst>
                </a:gridCol>
              </a:tblGrid>
              <a:tr h="467629">
                <a:tc>
                  <a:txBody>
                    <a:bodyPr/>
                    <a:lstStyle/>
                    <a:p>
                      <a:r>
                        <a:rPr lang="en-US" dirty="0"/>
                        <a:t>TG</a:t>
                      </a:r>
                    </a:p>
                  </a:txBody>
                  <a:tcPr/>
                </a:tc>
                <a:tc>
                  <a:txBody>
                    <a:bodyPr/>
                    <a:lstStyle/>
                    <a:p>
                      <a:r>
                        <a:rPr lang="en-US" dirty="0"/>
                        <a:t>NAME</a:t>
                      </a:r>
                    </a:p>
                  </a:txBody>
                  <a:tcPr/>
                </a:tc>
                <a:tc>
                  <a:txBody>
                    <a:bodyPr/>
                    <a:lstStyle/>
                    <a:p>
                      <a:r>
                        <a:rPr lang="en-US" dirty="0"/>
                        <a:t>COMMENTS</a:t>
                      </a:r>
                    </a:p>
                  </a:txBody>
                  <a:tcPr/>
                </a:tc>
                <a:extLst>
                  <a:ext uri="{0D108BD9-81ED-4DB2-BD59-A6C34878D82A}">
                    <a16:rowId xmlns:a16="http://schemas.microsoft.com/office/drawing/2014/main" xmlns="" val="849480125"/>
                  </a:ext>
                </a:extLst>
              </a:tr>
              <a:tr h="467629">
                <a:tc>
                  <a:txBody>
                    <a:bodyPr/>
                    <a:lstStyle/>
                    <a:p>
                      <a:r>
                        <a:rPr lang="en-US" sz="2400" dirty="0">
                          <a:effectLst/>
                          <a:latin typeface="+mn-lt"/>
                        </a:rPr>
                        <a:t>1 / 91</a:t>
                      </a:r>
                    </a:p>
                  </a:txBody>
                  <a:tcPr anchor="ctr"/>
                </a:tc>
                <a:tc>
                  <a:txBody>
                    <a:bodyPr/>
                    <a:lstStyle/>
                    <a:p>
                      <a:r>
                        <a:rPr lang="en-US" sz="2400">
                          <a:effectLst/>
                          <a:latin typeface="+mn-lt"/>
                        </a:rPr>
                        <a:t>Worldwide</a:t>
                      </a:r>
                    </a:p>
                  </a:txBody>
                  <a:tcPr anchor="ctr"/>
                </a:tc>
                <a:tc>
                  <a:txBody>
                    <a:bodyPr/>
                    <a:lstStyle/>
                    <a:p>
                      <a:r>
                        <a:rPr lang="en-US" sz="2400">
                          <a:effectLst/>
                          <a:latin typeface="+mn-lt"/>
                        </a:rPr>
                        <a:t>Any Language</a:t>
                      </a:r>
                    </a:p>
                  </a:txBody>
                  <a:tcPr anchor="ctr"/>
                </a:tc>
                <a:extLst>
                  <a:ext uri="{0D108BD9-81ED-4DB2-BD59-A6C34878D82A}">
                    <a16:rowId xmlns:a16="http://schemas.microsoft.com/office/drawing/2014/main" xmlns="" val="661741360"/>
                  </a:ext>
                </a:extLst>
              </a:tr>
              <a:tr h="467629">
                <a:tc>
                  <a:txBody>
                    <a:bodyPr/>
                    <a:lstStyle/>
                    <a:p>
                      <a:r>
                        <a:rPr lang="en-US" sz="2400" dirty="0">
                          <a:effectLst/>
                          <a:latin typeface="+mn-lt"/>
                        </a:rPr>
                        <a:t>2</a:t>
                      </a:r>
                    </a:p>
                  </a:txBody>
                  <a:tcPr anchor="ctr"/>
                </a:tc>
                <a:tc>
                  <a:txBody>
                    <a:bodyPr/>
                    <a:lstStyle/>
                    <a:p>
                      <a:r>
                        <a:rPr lang="en-US" sz="2400" dirty="0">
                          <a:effectLst/>
                          <a:latin typeface="+mn-lt"/>
                        </a:rPr>
                        <a:t>Local/Metro</a:t>
                      </a:r>
                    </a:p>
                  </a:txBody>
                  <a:tcPr anchor="ctr"/>
                </a:tc>
                <a:tc>
                  <a:txBody>
                    <a:bodyPr/>
                    <a:lstStyle/>
                    <a:p>
                      <a:r>
                        <a:rPr lang="en-US" sz="2400" dirty="0">
                          <a:effectLst/>
                          <a:latin typeface="+mn-lt"/>
                        </a:rPr>
                        <a:t>Common Local Area Metro or Local Repeaters</a:t>
                      </a:r>
                    </a:p>
                  </a:txBody>
                  <a:tcPr anchor="ctr"/>
                </a:tc>
                <a:extLst>
                  <a:ext uri="{0D108BD9-81ED-4DB2-BD59-A6C34878D82A}">
                    <a16:rowId xmlns:a16="http://schemas.microsoft.com/office/drawing/2014/main" xmlns="" val="3225248961"/>
                  </a:ext>
                </a:extLst>
              </a:tr>
              <a:tr h="467629">
                <a:tc>
                  <a:txBody>
                    <a:bodyPr/>
                    <a:lstStyle/>
                    <a:p>
                      <a:r>
                        <a:rPr lang="en-US" sz="2400" dirty="0">
                          <a:effectLst/>
                          <a:latin typeface="+mn-lt"/>
                        </a:rPr>
                        <a:t>3 / 93</a:t>
                      </a:r>
                    </a:p>
                  </a:txBody>
                  <a:tcPr anchor="ctr"/>
                </a:tc>
                <a:tc>
                  <a:txBody>
                    <a:bodyPr/>
                    <a:lstStyle/>
                    <a:p>
                      <a:r>
                        <a:rPr lang="en-US" sz="2400" dirty="0">
                          <a:effectLst/>
                          <a:latin typeface="+mn-lt"/>
                        </a:rPr>
                        <a:t>North America</a:t>
                      </a:r>
                    </a:p>
                  </a:txBody>
                  <a:tcPr anchor="ctr"/>
                </a:tc>
                <a:tc>
                  <a:txBody>
                    <a:bodyPr/>
                    <a:lstStyle/>
                    <a:p>
                      <a:r>
                        <a:rPr lang="en-US" sz="2400" dirty="0">
                          <a:effectLst/>
                          <a:latin typeface="+mn-lt"/>
                        </a:rPr>
                        <a:t>United States/Canada (DMR-MARC)</a:t>
                      </a:r>
                    </a:p>
                  </a:txBody>
                  <a:tcPr anchor="ctr"/>
                </a:tc>
                <a:extLst>
                  <a:ext uri="{0D108BD9-81ED-4DB2-BD59-A6C34878D82A}">
                    <a16:rowId xmlns:a16="http://schemas.microsoft.com/office/drawing/2014/main" xmlns="" val="513795490"/>
                  </a:ext>
                </a:extLst>
              </a:tr>
              <a:tr h="467629">
                <a:tc>
                  <a:txBody>
                    <a:bodyPr/>
                    <a:lstStyle/>
                    <a:p>
                      <a:r>
                        <a:rPr lang="en-US" sz="2400" dirty="0">
                          <a:effectLst/>
                          <a:latin typeface="+mn-lt"/>
                        </a:rPr>
                        <a:t>9</a:t>
                      </a:r>
                    </a:p>
                  </a:txBody>
                  <a:tcPr anchor="ctr"/>
                </a:tc>
                <a:tc>
                  <a:txBody>
                    <a:bodyPr/>
                    <a:lstStyle/>
                    <a:p>
                      <a:r>
                        <a:rPr lang="en-US" sz="2400" dirty="0">
                          <a:effectLst/>
                          <a:latin typeface="+mn-lt"/>
                        </a:rPr>
                        <a:t>Repeater</a:t>
                      </a:r>
                    </a:p>
                  </a:txBody>
                  <a:tcPr anchor="ctr"/>
                </a:tc>
                <a:tc>
                  <a:txBody>
                    <a:bodyPr/>
                    <a:lstStyle/>
                    <a:p>
                      <a:r>
                        <a:rPr lang="en-US" sz="2400" dirty="0">
                          <a:effectLst/>
                          <a:latin typeface="+mn-lt"/>
                        </a:rPr>
                        <a:t>Used with </a:t>
                      </a:r>
                      <a:r>
                        <a:rPr lang="en-US" sz="2400" dirty="0" err="1">
                          <a:effectLst/>
                          <a:latin typeface="+mn-lt"/>
                        </a:rPr>
                        <a:t>SharkRF</a:t>
                      </a:r>
                      <a:r>
                        <a:rPr lang="en-US" sz="2400" dirty="0">
                          <a:effectLst/>
                          <a:latin typeface="+mn-lt"/>
                        </a:rPr>
                        <a:t> </a:t>
                      </a:r>
                      <a:r>
                        <a:rPr lang="en-US" sz="2400" dirty="0" err="1">
                          <a:effectLst/>
                          <a:latin typeface="+mn-lt"/>
                        </a:rPr>
                        <a:t>Openspot</a:t>
                      </a:r>
                      <a:endParaRPr lang="en-US" sz="2400" dirty="0">
                        <a:effectLst/>
                        <a:latin typeface="+mn-lt"/>
                      </a:endParaRPr>
                    </a:p>
                  </a:txBody>
                  <a:tcPr anchor="ctr"/>
                </a:tc>
                <a:extLst>
                  <a:ext uri="{0D108BD9-81ED-4DB2-BD59-A6C34878D82A}">
                    <a16:rowId xmlns:a16="http://schemas.microsoft.com/office/drawing/2014/main" xmlns="" val="3083169171"/>
                  </a:ext>
                </a:extLst>
              </a:tr>
              <a:tr h="467629">
                <a:tc>
                  <a:txBody>
                    <a:bodyPr/>
                    <a:lstStyle/>
                    <a:p>
                      <a:r>
                        <a:rPr lang="en-US" sz="2400" dirty="0">
                          <a:effectLst/>
                          <a:latin typeface="+mn-lt"/>
                        </a:rPr>
                        <a:t>13</a:t>
                      </a:r>
                    </a:p>
                  </a:txBody>
                  <a:tcPr anchor="ctr"/>
                </a:tc>
                <a:tc>
                  <a:txBody>
                    <a:bodyPr/>
                    <a:lstStyle/>
                    <a:p>
                      <a:r>
                        <a:rPr lang="en-US" sz="2400" dirty="0">
                          <a:effectLst/>
                          <a:latin typeface="+mn-lt"/>
                        </a:rPr>
                        <a:t>Worldwide English</a:t>
                      </a:r>
                    </a:p>
                  </a:txBody>
                  <a:tcPr anchor="ctr"/>
                </a:tc>
                <a:tc>
                  <a:txBody>
                    <a:bodyPr/>
                    <a:lstStyle/>
                    <a:p>
                      <a:r>
                        <a:rPr lang="en-US" sz="2400">
                          <a:effectLst/>
                          <a:latin typeface="+mn-lt"/>
                        </a:rPr>
                        <a:t>English </a:t>
                      </a:r>
                      <a:r>
                        <a:rPr lang="en-US" sz="2400" smtClean="0">
                          <a:effectLst/>
                          <a:latin typeface="+mn-lt"/>
                        </a:rPr>
                        <a:t>Only</a:t>
                      </a:r>
                      <a:endParaRPr lang="en-US" sz="2400" dirty="0">
                        <a:effectLst/>
                        <a:latin typeface="+mn-lt"/>
                      </a:endParaRPr>
                    </a:p>
                  </a:txBody>
                  <a:tcPr anchor="ctr"/>
                </a:tc>
                <a:extLst>
                  <a:ext uri="{0D108BD9-81ED-4DB2-BD59-A6C34878D82A}">
                    <a16:rowId xmlns:a16="http://schemas.microsoft.com/office/drawing/2014/main" xmlns="" val="3734509397"/>
                  </a:ext>
                </a:extLst>
              </a:tr>
              <a:tr h="467629">
                <a:tc>
                  <a:txBody>
                    <a:bodyPr/>
                    <a:lstStyle/>
                    <a:p>
                      <a:r>
                        <a:rPr lang="en-US" sz="2400" dirty="0">
                          <a:effectLst/>
                          <a:latin typeface="+mn-lt"/>
                        </a:rPr>
                        <a:t>9990</a:t>
                      </a:r>
                    </a:p>
                  </a:txBody>
                  <a:tcPr anchor="ctr"/>
                </a:tc>
                <a:tc>
                  <a:txBody>
                    <a:bodyPr/>
                    <a:lstStyle/>
                    <a:p>
                      <a:r>
                        <a:rPr lang="en-US" sz="2400" dirty="0">
                          <a:effectLst/>
                          <a:latin typeface="+mn-lt"/>
                        </a:rPr>
                        <a:t>Parrot (Echo)</a:t>
                      </a:r>
                    </a:p>
                  </a:txBody>
                  <a:tcPr anchor="ctr"/>
                </a:tc>
                <a:tc>
                  <a:txBody>
                    <a:bodyPr/>
                    <a:lstStyle/>
                    <a:p>
                      <a:r>
                        <a:rPr lang="en-US" sz="2400" dirty="0">
                          <a:latin typeface="+mn-lt"/>
                        </a:rPr>
                        <a:t>test</a:t>
                      </a:r>
                    </a:p>
                  </a:txBody>
                  <a:tcPr/>
                </a:tc>
                <a:extLst>
                  <a:ext uri="{0D108BD9-81ED-4DB2-BD59-A6C34878D82A}">
                    <a16:rowId xmlns:a16="http://schemas.microsoft.com/office/drawing/2014/main" xmlns="" val="3628405256"/>
                  </a:ext>
                </a:extLst>
              </a:tr>
              <a:tr h="467629">
                <a:tc>
                  <a:txBody>
                    <a:bodyPr/>
                    <a:lstStyle/>
                    <a:p>
                      <a:r>
                        <a:rPr lang="en-US" sz="2400" dirty="0">
                          <a:effectLst/>
                          <a:latin typeface="+mn-lt"/>
                        </a:rPr>
                        <a:t>4000</a:t>
                      </a:r>
                    </a:p>
                  </a:txBody>
                  <a:tcPr anchor="ctr"/>
                </a:tc>
                <a:tc>
                  <a:txBody>
                    <a:bodyPr/>
                    <a:lstStyle/>
                    <a:p>
                      <a:r>
                        <a:rPr lang="en-US" sz="2400" dirty="0">
                          <a:effectLst/>
                          <a:latin typeface="+mn-lt"/>
                        </a:rPr>
                        <a:t>Disconnect</a:t>
                      </a:r>
                    </a:p>
                  </a:txBody>
                  <a:tcPr anchor="ctr"/>
                </a:tc>
                <a:tc>
                  <a:txBody>
                    <a:bodyPr/>
                    <a:lstStyle/>
                    <a:p>
                      <a:r>
                        <a:rPr lang="en-US" sz="2400" dirty="0">
                          <a:effectLst/>
                          <a:latin typeface="+mn-lt"/>
                        </a:rPr>
                        <a:t>Used with </a:t>
                      </a:r>
                      <a:r>
                        <a:rPr lang="en-US" sz="2400" dirty="0" err="1">
                          <a:effectLst/>
                          <a:latin typeface="+mn-lt"/>
                        </a:rPr>
                        <a:t>SharkRF</a:t>
                      </a:r>
                      <a:r>
                        <a:rPr lang="en-US" sz="2400" dirty="0">
                          <a:effectLst/>
                          <a:latin typeface="+mn-lt"/>
                        </a:rPr>
                        <a:t> </a:t>
                      </a:r>
                      <a:r>
                        <a:rPr lang="en-US" sz="2400" dirty="0" err="1">
                          <a:effectLst/>
                          <a:latin typeface="+mn-lt"/>
                        </a:rPr>
                        <a:t>Openspot</a:t>
                      </a:r>
                      <a:endParaRPr lang="en-US" sz="2400" dirty="0">
                        <a:effectLst/>
                        <a:latin typeface="+mn-lt"/>
                      </a:endParaRPr>
                    </a:p>
                  </a:txBody>
                  <a:tcPr anchor="ctr"/>
                </a:tc>
                <a:extLst>
                  <a:ext uri="{0D108BD9-81ED-4DB2-BD59-A6C34878D82A}">
                    <a16:rowId xmlns:a16="http://schemas.microsoft.com/office/drawing/2014/main" xmlns="" val="1817670653"/>
                  </a:ext>
                </a:extLst>
              </a:tr>
              <a:tr h="467629">
                <a:tc>
                  <a:txBody>
                    <a:bodyPr/>
                    <a:lstStyle/>
                    <a:p>
                      <a:r>
                        <a:rPr lang="en-US" sz="2400" dirty="0">
                          <a:effectLst/>
                          <a:latin typeface="+mn-lt"/>
                        </a:rPr>
                        <a:t>5000</a:t>
                      </a:r>
                    </a:p>
                  </a:txBody>
                  <a:tcPr anchor="ctr"/>
                </a:tc>
                <a:tc>
                  <a:txBody>
                    <a:bodyPr/>
                    <a:lstStyle/>
                    <a:p>
                      <a:r>
                        <a:rPr lang="en-US" sz="2400" dirty="0">
                          <a:effectLst/>
                          <a:latin typeface="+mn-lt"/>
                        </a:rPr>
                        <a:t>Status (Echo)</a:t>
                      </a:r>
                    </a:p>
                  </a:txBody>
                  <a:tcPr anchor="ct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2400" dirty="0">
                          <a:effectLst/>
                          <a:latin typeface="+mn-lt"/>
                        </a:rPr>
                        <a:t>Used with </a:t>
                      </a:r>
                      <a:r>
                        <a:rPr lang="en-US" sz="2400" dirty="0" err="1">
                          <a:effectLst/>
                          <a:latin typeface="+mn-lt"/>
                        </a:rPr>
                        <a:t>SharkRF</a:t>
                      </a:r>
                      <a:r>
                        <a:rPr lang="en-US" sz="2400" dirty="0">
                          <a:effectLst/>
                          <a:latin typeface="+mn-lt"/>
                        </a:rPr>
                        <a:t> </a:t>
                      </a:r>
                      <a:r>
                        <a:rPr lang="en-US" sz="2400" dirty="0" err="1">
                          <a:effectLst/>
                          <a:latin typeface="+mn-lt"/>
                        </a:rPr>
                        <a:t>Openspot</a:t>
                      </a:r>
                      <a:endParaRPr lang="en-US" sz="2400" dirty="0">
                        <a:effectLst/>
                        <a:latin typeface="+mn-lt"/>
                      </a:endParaRPr>
                    </a:p>
                  </a:txBody>
                  <a:tcPr anchor="ctr"/>
                </a:tc>
                <a:extLst>
                  <a:ext uri="{0D108BD9-81ED-4DB2-BD59-A6C34878D82A}">
                    <a16:rowId xmlns:a16="http://schemas.microsoft.com/office/drawing/2014/main" xmlns="" val="180064973"/>
                  </a:ext>
                </a:extLst>
              </a:tr>
            </a:tbl>
          </a:graphicData>
        </a:graphic>
      </p:graphicFrame>
      <p:sp>
        <p:nvSpPr>
          <p:cNvPr id="4" name="Slide Number Placeholder 3">
            <a:extLst>
              <a:ext uri="{FF2B5EF4-FFF2-40B4-BE49-F238E27FC236}">
                <a16:creationId xmlns:a16="http://schemas.microsoft.com/office/drawing/2014/main" xmlns="" id="{DF8E05A9-0F68-4F09-97C6-612D79E06DAA}"/>
              </a:ext>
            </a:extLst>
          </p:cNvPr>
          <p:cNvSpPr>
            <a:spLocks noGrp="1"/>
          </p:cNvSpPr>
          <p:nvPr>
            <p:ph type="sldNum" sz="quarter" idx="12"/>
          </p:nvPr>
        </p:nvSpPr>
        <p:spPr/>
        <p:txBody>
          <a:bodyPr/>
          <a:lstStyle/>
          <a:p>
            <a:fld id="{D57F1E4F-1CFF-5643-939E-217C01CDF565}" type="slidenum">
              <a:rPr lang="en-US" smtClean="0"/>
              <a:pPr/>
              <a:t>19</a:t>
            </a:fld>
            <a:endParaRPr lang="en-US" dirty="0"/>
          </a:p>
        </p:txBody>
      </p:sp>
    </p:spTree>
    <p:extLst>
      <p:ext uri="{BB962C8B-B14F-4D97-AF65-F5344CB8AC3E}">
        <p14:creationId xmlns:p14="http://schemas.microsoft.com/office/powerpoint/2010/main" val="359827169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8D888DE6-276E-4A8B-BC62-F6380301CD56}"/>
              </a:ext>
            </a:extLst>
          </p:cNvPr>
          <p:cNvSpPr>
            <a:spLocks noGrp="1"/>
          </p:cNvSpPr>
          <p:nvPr>
            <p:ph type="title"/>
          </p:nvPr>
        </p:nvSpPr>
        <p:spPr/>
        <p:txBody>
          <a:bodyPr/>
          <a:lstStyle/>
          <a:p>
            <a:r>
              <a:rPr lang="en-US" dirty="0" smtClean="0">
                <a:solidFill>
                  <a:schemeClr val="bg2">
                    <a:lumMod val="20000"/>
                    <a:lumOff val="80000"/>
                  </a:schemeClr>
                </a:solidFill>
              </a:rPr>
              <a:t>First thing to do is REGISTER yourself</a:t>
            </a:r>
            <a:endParaRPr lang="en-US" dirty="0">
              <a:solidFill>
                <a:schemeClr val="bg2">
                  <a:lumMod val="20000"/>
                  <a:lumOff val="80000"/>
                </a:schemeClr>
              </a:solidFill>
            </a:endParaRPr>
          </a:p>
        </p:txBody>
      </p:sp>
      <p:sp>
        <p:nvSpPr>
          <p:cNvPr id="3" name="Content Placeholder 2">
            <a:extLst>
              <a:ext uri="{FF2B5EF4-FFF2-40B4-BE49-F238E27FC236}">
                <a16:creationId xmlns:a16="http://schemas.microsoft.com/office/drawing/2014/main" xmlns="" id="{D362D35D-6D46-46DB-9ED6-6B0018F7BEC8}"/>
              </a:ext>
            </a:extLst>
          </p:cNvPr>
          <p:cNvSpPr>
            <a:spLocks noGrp="1"/>
          </p:cNvSpPr>
          <p:nvPr>
            <p:ph idx="1"/>
          </p:nvPr>
        </p:nvSpPr>
        <p:spPr>
          <a:xfrm>
            <a:off x="478302" y="2603500"/>
            <a:ext cx="11113476" cy="3797300"/>
          </a:xfrm>
        </p:spPr>
        <p:txBody>
          <a:bodyPr>
            <a:normAutofit lnSpcReduction="10000"/>
          </a:bodyPr>
          <a:lstStyle/>
          <a:p>
            <a:r>
              <a:rPr lang="en-US" sz="2400" dirty="0">
                <a:solidFill>
                  <a:schemeClr val="bg2">
                    <a:lumMod val="20000"/>
                    <a:lumOff val="80000"/>
                  </a:schemeClr>
                </a:solidFill>
              </a:rPr>
              <a:t>Think “computer network” … </a:t>
            </a:r>
            <a:r>
              <a:rPr lang="en-US" sz="2400" dirty="0"/>
              <a:t>Just as every terminal has own IP address &amp; MAC; Users have logins…</a:t>
            </a:r>
          </a:p>
          <a:p>
            <a:r>
              <a:rPr lang="en-US" sz="2400" dirty="0"/>
              <a:t>Each </a:t>
            </a:r>
            <a:r>
              <a:rPr lang="en-US" sz="2400" dirty="0" smtClean="0"/>
              <a:t>person </a:t>
            </a:r>
            <a:r>
              <a:rPr lang="en-US" sz="2400" dirty="0"/>
              <a:t>is assigned an unique ID Number</a:t>
            </a:r>
          </a:p>
          <a:p>
            <a:r>
              <a:rPr lang="en-US" sz="2400" dirty="0"/>
              <a:t>First thing you have to do after buying, is register for user-specific MARC ID</a:t>
            </a:r>
          </a:p>
          <a:p>
            <a:pPr lvl="1"/>
            <a:r>
              <a:rPr lang="en-US" sz="2200" dirty="0"/>
              <a:t>Go to </a:t>
            </a:r>
            <a:r>
              <a:rPr lang="en-US" sz="2200" dirty="0">
                <a:hlinkClick r:id="rId2"/>
              </a:rPr>
              <a:t>https://dmr-marc.net/cgi-bin/trbo-database/register.cgi</a:t>
            </a:r>
            <a:r>
              <a:rPr lang="en-US" sz="2200" dirty="0"/>
              <a:t> </a:t>
            </a:r>
          </a:p>
          <a:p>
            <a:pPr lvl="1"/>
            <a:r>
              <a:rPr lang="en-US" sz="2200" dirty="0"/>
              <a:t>Select “User Registration” at bottom of page</a:t>
            </a:r>
          </a:p>
          <a:p>
            <a:pPr lvl="1"/>
            <a:r>
              <a:rPr lang="en-US" sz="2200" dirty="0"/>
              <a:t>Validates callsign using QRZ</a:t>
            </a:r>
          </a:p>
          <a:p>
            <a:pPr lvl="1"/>
            <a:r>
              <a:rPr lang="en-US" sz="2200" dirty="0"/>
              <a:t>Sends e-mail several </a:t>
            </a:r>
            <a:r>
              <a:rPr lang="en-US" sz="2200" dirty="0" err="1"/>
              <a:t>hrs</a:t>
            </a:r>
            <a:r>
              <a:rPr lang="en-US" sz="2200" dirty="0"/>
              <a:t> later (can be up to 72 </a:t>
            </a:r>
            <a:r>
              <a:rPr lang="en-US" sz="2200" dirty="0" err="1"/>
              <a:t>hrs</a:t>
            </a:r>
            <a:r>
              <a:rPr lang="en-US" sz="2200" dirty="0"/>
              <a:t>)</a:t>
            </a:r>
          </a:p>
          <a:p>
            <a:pPr lvl="1"/>
            <a:endParaRPr lang="en-US" sz="2200" dirty="0"/>
          </a:p>
        </p:txBody>
      </p:sp>
      <p:sp>
        <p:nvSpPr>
          <p:cNvPr id="4" name="Slide Number Placeholder 3">
            <a:extLst>
              <a:ext uri="{FF2B5EF4-FFF2-40B4-BE49-F238E27FC236}">
                <a16:creationId xmlns:a16="http://schemas.microsoft.com/office/drawing/2014/main" xmlns="" id="{415A661D-DB50-466E-B1F4-2D33776C9B89}"/>
              </a:ext>
            </a:extLst>
          </p:cNvPr>
          <p:cNvSpPr>
            <a:spLocks noGrp="1"/>
          </p:cNvSpPr>
          <p:nvPr>
            <p:ph type="sldNum" sz="quarter" idx="12"/>
          </p:nvPr>
        </p:nvSpPr>
        <p:spPr/>
        <p:txBody>
          <a:bodyPr/>
          <a:lstStyle/>
          <a:p>
            <a:fld id="{D57F1E4F-1CFF-5643-939E-217C01CDF565}" type="slidenum">
              <a:rPr lang="en-US" smtClean="0"/>
              <a:pPr/>
              <a:t>2</a:t>
            </a:fld>
            <a:endParaRPr lang="en-US" dirty="0"/>
          </a:p>
        </p:txBody>
      </p:sp>
    </p:spTree>
    <p:extLst>
      <p:ext uri="{BB962C8B-B14F-4D97-AF65-F5344CB8AC3E}">
        <p14:creationId xmlns:p14="http://schemas.microsoft.com/office/powerpoint/2010/main" val="10767020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E081C557-2441-493E-9862-94B649AEB068}"/>
              </a:ext>
            </a:extLst>
          </p:cNvPr>
          <p:cNvSpPr>
            <a:spLocks noGrp="1"/>
          </p:cNvSpPr>
          <p:nvPr>
            <p:ph type="title"/>
          </p:nvPr>
        </p:nvSpPr>
        <p:spPr/>
        <p:txBody>
          <a:bodyPr/>
          <a:lstStyle/>
          <a:p>
            <a:r>
              <a:rPr lang="en-US" dirty="0">
                <a:solidFill>
                  <a:schemeClr val="bg2">
                    <a:lumMod val="20000"/>
                    <a:lumOff val="80000"/>
                  </a:schemeClr>
                </a:solidFill>
              </a:rPr>
              <a:t>More Detail (5 &amp; 6 Digit codes)</a:t>
            </a:r>
          </a:p>
        </p:txBody>
      </p:sp>
      <p:sp>
        <p:nvSpPr>
          <p:cNvPr id="3" name="Content Placeholder 2">
            <a:extLst>
              <a:ext uri="{FF2B5EF4-FFF2-40B4-BE49-F238E27FC236}">
                <a16:creationId xmlns:a16="http://schemas.microsoft.com/office/drawing/2014/main" xmlns="" id="{F1D49826-5162-4AAC-A31A-4C752A628927}"/>
              </a:ext>
            </a:extLst>
          </p:cNvPr>
          <p:cNvSpPr>
            <a:spLocks noGrp="1"/>
          </p:cNvSpPr>
          <p:nvPr>
            <p:ph idx="1"/>
          </p:nvPr>
        </p:nvSpPr>
        <p:spPr>
          <a:xfrm>
            <a:off x="1154955" y="2603500"/>
            <a:ext cx="10533462" cy="3416300"/>
          </a:xfrm>
        </p:spPr>
        <p:txBody>
          <a:bodyPr/>
          <a:lstStyle/>
          <a:p>
            <a:r>
              <a:rPr lang="en-US" sz="2400" dirty="0"/>
              <a:t>STATE Sub-Units (5 Digits) , so TX = 3148</a:t>
            </a:r>
          </a:p>
          <a:p>
            <a:pPr lvl="1"/>
            <a:r>
              <a:rPr lang="en-US" sz="2400" dirty="0"/>
              <a:t>31481 = N Texas; 31482 = S Texas; 31483 = W Texas</a:t>
            </a:r>
          </a:p>
          <a:p>
            <a:r>
              <a:rPr lang="en-US" sz="2400" dirty="0"/>
              <a:t>REPEATERS – 6 Digits (4 State + 2 ID)</a:t>
            </a:r>
          </a:p>
          <a:p>
            <a:pPr lvl="1"/>
            <a:endParaRPr lang="en-US" dirty="0"/>
          </a:p>
        </p:txBody>
      </p:sp>
      <p:sp>
        <p:nvSpPr>
          <p:cNvPr id="4" name="Slide Number Placeholder 3">
            <a:extLst>
              <a:ext uri="{FF2B5EF4-FFF2-40B4-BE49-F238E27FC236}">
                <a16:creationId xmlns:a16="http://schemas.microsoft.com/office/drawing/2014/main" xmlns="" id="{2DEF923A-1FF7-4494-8875-7E054D61705B}"/>
              </a:ext>
            </a:extLst>
          </p:cNvPr>
          <p:cNvSpPr>
            <a:spLocks noGrp="1"/>
          </p:cNvSpPr>
          <p:nvPr>
            <p:ph type="sldNum" sz="quarter" idx="12"/>
          </p:nvPr>
        </p:nvSpPr>
        <p:spPr/>
        <p:txBody>
          <a:bodyPr/>
          <a:lstStyle/>
          <a:p>
            <a:fld id="{D57F1E4F-1CFF-5643-939E-217C01CDF565}" type="slidenum">
              <a:rPr lang="en-US" smtClean="0"/>
              <a:pPr/>
              <a:t>20</a:t>
            </a:fld>
            <a:endParaRPr lang="en-US" dirty="0"/>
          </a:p>
        </p:txBody>
      </p:sp>
    </p:spTree>
    <p:extLst>
      <p:ext uri="{BB962C8B-B14F-4D97-AF65-F5344CB8AC3E}">
        <p14:creationId xmlns:p14="http://schemas.microsoft.com/office/powerpoint/2010/main" val="263518432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EB23C26C-2916-4466-A197-8FC511211715}"/>
              </a:ext>
            </a:extLst>
          </p:cNvPr>
          <p:cNvSpPr>
            <a:spLocks noGrp="1"/>
          </p:cNvSpPr>
          <p:nvPr>
            <p:ph type="title"/>
          </p:nvPr>
        </p:nvSpPr>
        <p:spPr>
          <a:xfrm>
            <a:off x="648516" y="538894"/>
            <a:ext cx="9704024" cy="1064823"/>
          </a:xfrm>
        </p:spPr>
        <p:txBody>
          <a:bodyPr/>
          <a:lstStyle/>
          <a:p>
            <a:r>
              <a:rPr lang="en-US" dirty="0">
                <a:solidFill>
                  <a:schemeClr val="bg2">
                    <a:lumMod val="20000"/>
                    <a:lumOff val="80000"/>
                  </a:schemeClr>
                </a:solidFill>
              </a:rPr>
              <a:t>US and Texas </a:t>
            </a:r>
            <a:r>
              <a:rPr lang="en-US" dirty="0" err="1">
                <a:solidFill>
                  <a:schemeClr val="bg2">
                    <a:lumMod val="20000"/>
                    <a:lumOff val="80000"/>
                  </a:schemeClr>
                </a:solidFill>
              </a:rPr>
              <a:t>Talkgroups</a:t>
            </a:r>
            <a:endParaRPr lang="en-US" dirty="0">
              <a:solidFill>
                <a:schemeClr val="bg2">
                  <a:lumMod val="20000"/>
                  <a:lumOff val="80000"/>
                </a:schemeClr>
              </a:solidFill>
            </a:endParaRPr>
          </a:p>
        </p:txBody>
      </p:sp>
      <p:graphicFrame>
        <p:nvGraphicFramePr>
          <p:cNvPr id="5" name="Content Placeholder 4">
            <a:extLst>
              <a:ext uri="{FF2B5EF4-FFF2-40B4-BE49-F238E27FC236}">
                <a16:creationId xmlns:a16="http://schemas.microsoft.com/office/drawing/2014/main" xmlns="" id="{5ABDC7D8-8A89-4170-9603-6336A2319ADC}"/>
              </a:ext>
            </a:extLst>
          </p:cNvPr>
          <p:cNvGraphicFramePr>
            <a:graphicFrameLocks noGrp="1"/>
          </p:cNvGraphicFramePr>
          <p:nvPr>
            <p:ph idx="1"/>
            <p:extLst>
              <p:ext uri="{D42A27DB-BD31-4B8C-83A1-F6EECF244321}">
                <p14:modId xmlns:p14="http://schemas.microsoft.com/office/powerpoint/2010/main" val="3494536810"/>
              </p:ext>
            </p:extLst>
          </p:nvPr>
        </p:nvGraphicFramePr>
        <p:xfrm>
          <a:off x="281354" y="1998830"/>
          <a:ext cx="11718388" cy="3913483"/>
        </p:xfrm>
        <a:graphic>
          <a:graphicData uri="http://schemas.openxmlformats.org/drawingml/2006/table">
            <a:tbl>
              <a:tblPr firstRow="1" bandRow="1">
                <a:tableStyleId>{7DF18680-E054-41AD-8BC1-D1AEF772440D}</a:tableStyleId>
              </a:tblPr>
              <a:tblGrid>
                <a:gridCol w="930493">
                  <a:extLst>
                    <a:ext uri="{9D8B030D-6E8A-4147-A177-3AD203B41FA5}">
                      <a16:colId xmlns:a16="http://schemas.microsoft.com/office/drawing/2014/main" xmlns="" val="2813624587"/>
                    </a:ext>
                  </a:extLst>
                </a:gridCol>
                <a:gridCol w="2375415">
                  <a:extLst>
                    <a:ext uri="{9D8B030D-6E8A-4147-A177-3AD203B41FA5}">
                      <a16:colId xmlns:a16="http://schemas.microsoft.com/office/drawing/2014/main" xmlns="" val="2584812868"/>
                    </a:ext>
                  </a:extLst>
                </a:gridCol>
                <a:gridCol w="8412480">
                  <a:extLst>
                    <a:ext uri="{9D8B030D-6E8A-4147-A177-3AD203B41FA5}">
                      <a16:colId xmlns:a16="http://schemas.microsoft.com/office/drawing/2014/main" xmlns="" val="879811702"/>
                    </a:ext>
                  </a:extLst>
                </a:gridCol>
              </a:tblGrid>
              <a:tr h="467629">
                <a:tc>
                  <a:txBody>
                    <a:bodyPr/>
                    <a:lstStyle/>
                    <a:p>
                      <a:r>
                        <a:rPr lang="en-US" dirty="0"/>
                        <a:t>TG</a:t>
                      </a:r>
                    </a:p>
                  </a:txBody>
                  <a:tcPr/>
                </a:tc>
                <a:tc>
                  <a:txBody>
                    <a:bodyPr/>
                    <a:lstStyle/>
                    <a:p>
                      <a:r>
                        <a:rPr lang="en-US" dirty="0"/>
                        <a:t>NAME</a:t>
                      </a:r>
                    </a:p>
                  </a:txBody>
                  <a:tcPr/>
                </a:tc>
                <a:tc>
                  <a:txBody>
                    <a:bodyPr/>
                    <a:lstStyle/>
                    <a:p>
                      <a:r>
                        <a:rPr lang="en-US" dirty="0"/>
                        <a:t>COMMENTS</a:t>
                      </a:r>
                    </a:p>
                  </a:txBody>
                  <a:tcPr/>
                </a:tc>
                <a:extLst>
                  <a:ext uri="{0D108BD9-81ED-4DB2-BD59-A6C34878D82A}">
                    <a16:rowId xmlns:a16="http://schemas.microsoft.com/office/drawing/2014/main" xmlns="" val="849480125"/>
                  </a:ext>
                </a:extLst>
              </a:tr>
              <a:tr h="467629">
                <a:tc>
                  <a:txBody>
                    <a:bodyPr/>
                    <a:lstStyle/>
                    <a:p>
                      <a:r>
                        <a:rPr lang="en-US">
                          <a:effectLst/>
                          <a:latin typeface="calibri" panose="020F0502020204030204" pitchFamily="34" charset="0"/>
                        </a:rPr>
                        <a:t>310</a:t>
                      </a:r>
                    </a:p>
                  </a:txBody>
                  <a:tcPr anchor="ctr"/>
                </a:tc>
                <a:tc>
                  <a:txBody>
                    <a:bodyPr/>
                    <a:lstStyle/>
                    <a:p>
                      <a:r>
                        <a:rPr lang="en-US">
                          <a:effectLst/>
                          <a:latin typeface="calibri" panose="020F0502020204030204" pitchFamily="34" charset="0"/>
                        </a:rPr>
                        <a:t>TAC 310</a:t>
                      </a:r>
                    </a:p>
                  </a:txBody>
                  <a:tcPr anchor="ctr"/>
                </a:tc>
                <a:tc>
                  <a:txBody>
                    <a:bodyPr/>
                    <a:lstStyle/>
                    <a:p>
                      <a:r>
                        <a:rPr lang="en-US" dirty="0">
                          <a:effectLst/>
                          <a:latin typeface="calibri" panose="020F0502020204030204" pitchFamily="34" charset="0"/>
                        </a:rPr>
                        <a:t>North America Repeater-to-Repeater TG</a:t>
                      </a:r>
                    </a:p>
                  </a:txBody>
                  <a:tcPr anchor="ctr"/>
                </a:tc>
                <a:extLst>
                  <a:ext uri="{0D108BD9-81ED-4DB2-BD59-A6C34878D82A}">
                    <a16:rowId xmlns:a16="http://schemas.microsoft.com/office/drawing/2014/main" xmlns="" val="1817670653"/>
                  </a:ext>
                </a:extLst>
              </a:tr>
              <a:tr h="467629">
                <a:tc>
                  <a:txBody>
                    <a:bodyPr/>
                    <a:lstStyle/>
                    <a:p>
                      <a:r>
                        <a:rPr lang="en-US">
                          <a:effectLst/>
                          <a:latin typeface="calibri" panose="020F0502020204030204" pitchFamily="34" charset="0"/>
                        </a:rPr>
                        <a:t>3100</a:t>
                      </a:r>
                    </a:p>
                  </a:txBody>
                  <a:tcPr anchor="ctr"/>
                </a:tc>
                <a:tc>
                  <a:txBody>
                    <a:bodyPr/>
                    <a:lstStyle/>
                    <a:p>
                      <a:r>
                        <a:rPr lang="en-US" dirty="0">
                          <a:effectLst/>
                          <a:latin typeface="calibri" panose="020F0502020204030204" pitchFamily="34" charset="0"/>
                        </a:rPr>
                        <a:t>DCI Bridge</a:t>
                      </a:r>
                    </a:p>
                  </a:txBody>
                  <a:tcPr anchor="ctr"/>
                </a:tc>
                <a:tc>
                  <a:txBody>
                    <a:bodyPr/>
                    <a:lstStyle/>
                    <a:p>
                      <a:r>
                        <a:rPr lang="en-US" dirty="0">
                          <a:effectLst/>
                          <a:latin typeface="calibri" panose="020F0502020204030204" pitchFamily="34" charset="0"/>
                        </a:rPr>
                        <a:t>a general "</a:t>
                      </a:r>
                      <a:r>
                        <a:rPr lang="en-US" dirty="0" err="1">
                          <a:effectLst/>
                          <a:latin typeface="calibri" panose="020F0502020204030204" pitchFamily="34" charset="0"/>
                        </a:rPr>
                        <a:t>ragchew</a:t>
                      </a:r>
                      <a:r>
                        <a:rPr lang="en-US" dirty="0">
                          <a:effectLst/>
                          <a:latin typeface="calibri" panose="020F0502020204030204" pitchFamily="34" charset="0"/>
                        </a:rPr>
                        <a:t> </a:t>
                      </a:r>
                      <a:r>
                        <a:rPr lang="en-US" dirty="0" err="1">
                          <a:effectLst/>
                          <a:latin typeface="calibri" panose="020F0502020204030204" pitchFamily="34" charset="0"/>
                        </a:rPr>
                        <a:t>talkgroup</a:t>
                      </a:r>
                      <a:r>
                        <a:rPr lang="en-US" dirty="0">
                          <a:effectLst/>
                          <a:latin typeface="calibri" panose="020F0502020204030204" pitchFamily="34" charset="0"/>
                        </a:rPr>
                        <a:t>“ the Bridge has evolved into a worldwide </a:t>
                      </a:r>
                      <a:r>
                        <a:rPr lang="en-US" dirty="0" err="1">
                          <a:effectLst/>
                          <a:latin typeface="calibri" panose="020F0502020204030204" pitchFamily="34" charset="0"/>
                        </a:rPr>
                        <a:t>talkgroup</a:t>
                      </a:r>
                      <a:r>
                        <a:rPr lang="en-US" dirty="0">
                          <a:effectLst/>
                          <a:latin typeface="calibri" panose="020F0502020204030204" pitchFamily="34" charset="0"/>
                        </a:rPr>
                        <a:t> since it's cross connection to the </a:t>
                      </a:r>
                      <a:r>
                        <a:rPr lang="en-US" dirty="0" err="1">
                          <a:effectLst/>
                          <a:latin typeface="calibri" panose="020F0502020204030204" pitchFamily="34" charset="0"/>
                        </a:rPr>
                        <a:t>Brandmeister</a:t>
                      </a:r>
                      <a:r>
                        <a:rPr lang="en-US" dirty="0">
                          <a:effectLst/>
                          <a:latin typeface="calibri" panose="020F0502020204030204" pitchFamily="34" charset="0"/>
                        </a:rPr>
                        <a:t> platform</a:t>
                      </a:r>
                    </a:p>
                  </a:txBody>
                  <a:tcPr anchor="ctr"/>
                </a:tc>
                <a:extLst>
                  <a:ext uri="{0D108BD9-81ED-4DB2-BD59-A6C34878D82A}">
                    <a16:rowId xmlns:a16="http://schemas.microsoft.com/office/drawing/2014/main" xmlns="" val="978108376"/>
                  </a:ext>
                </a:extLst>
              </a:tr>
              <a:tr h="467629">
                <a:tc>
                  <a:txBody>
                    <a:bodyPr/>
                    <a:lstStyle/>
                    <a:p>
                      <a:r>
                        <a:rPr lang="en-US" dirty="0">
                          <a:effectLst/>
                          <a:latin typeface="calibri" panose="020F0502020204030204" pitchFamily="34" charset="0"/>
                        </a:rPr>
                        <a:t>3102</a:t>
                      </a:r>
                    </a:p>
                  </a:txBody>
                  <a:tcPr anchor="ctr"/>
                </a:tc>
                <a:tc>
                  <a:txBody>
                    <a:bodyPr/>
                    <a:lstStyle/>
                    <a:p>
                      <a:r>
                        <a:rPr lang="en-US" dirty="0" err="1">
                          <a:effectLst/>
                          <a:latin typeface="calibri" panose="020F0502020204030204" pitchFamily="34" charset="0"/>
                        </a:rPr>
                        <a:t>Brandmeister</a:t>
                      </a:r>
                      <a:r>
                        <a:rPr lang="en-US" dirty="0">
                          <a:effectLst/>
                          <a:latin typeface="calibri" panose="020F0502020204030204" pitchFamily="34" charset="0"/>
                        </a:rPr>
                        <a:t> TG</a:t>
                      </a:r>
                    </a:p>
                  </a:txBody>
                  <a:tcPr anchor="ctr"/>
                </a:tc>
                <a:tc>
                  <a:txBody>
                    <a:bodyPr/>
                    <a:lstStyle/>
                    <a:p>
                      <a:endParaRPr lang="en-US" dirty="0">
                        <a:effectLst/>
                        <a:latin typeface="calibri" panose="020F0502020204030204" pitchFamily="34" charset="0"/>
                      </a:endParaRPr>
                    </a:p>
                  </a:txBody>
                  <a:tcPr anchor="ctr"/>
                </a:tc>
                <a:extLst>
                  <a:ext uri="{0D108BD9-81ED-4DB2-BD59-A6C34878D82A}">
                    <a16:rowId xmlns:a16="http://schemas.microsoft.com/office/drawing/2014/main" xmlns="" val="3821489830"/>
                  </a:ext>
                </a:extLst>
              </a:tr>
              <a:tr h="467629">
                <a:tc>
                  <a:txBody>
                    <a:bodyPr/>
                    <a:lstStyle/>
                    <a:p>
                      <a:r>
                        <a:rPr lang="en-US" dirty="0">
                          <a:effectLst/>
                          <a:latin typeface="calibri" panose="020F0502020204030204" pitchFamily="34" charset="0"/>
                        </a:rPr>
                        <a:t>3148</a:t>
                      </a:r>
                    </a:p>
                  </a:txBody>
                  <a:tcPr anchor="ctr"/>
                </a:tc>
                <a:tc>
                  <a:txBody>
                    <a:bodyPr/>
                    <a:lstStyle/>
                    <a:p>
                      <a:r>
                        <a:rPr lang="en-US" dirty="0">
                          <a:effectLst/>
                          <a:latin typeface="calibri" panose="020F0502020204030204" pitchFamily="34" charset="0"/>
                        </a:rPr>
                        <a:t>Texas</a:t>
                      </a:r>
                    </a:p>
                  </a:txBody>
                  <a:tcPr anchor="ctr"/>
                </a:tc>
                <a:tc>
                  <a:txBody>
                    <a:bodyPr/>
                    <a:lstStyle/>
                    <a:p>
                      <a:r>
                        <a:rPr lang="en-US" sz="1800" kern="1200" dirty="0">
                          <a:solidFill>
                            <a:schemeClr val="dk1"/>
                          </a:solidFill>
                          <a:effectLst/>
                          <a:latin typeface="+mn-lt"/>
                          <a:ea typeface="+mn-ea"/>
                          <a:cs typeface="+mn-cs"/>
                        </a:rPr>
                        <a:t>"Lonestar Talk Group"</a:t>
                      </a:r>
                      <a:endParaRPr lang="en-US" dirty="0">
                        <a:effectLst/>
                        <a:latin typeface="calibri" panose="020F0502020204030204" pitchFamily="34" charset="0"/>
                      </a:endParaRPr>
                    </a:p>
                  </a:txBody>
                  <a:tcPr anchor="ctr"/>
                </a:tc>
                <a:extLst>
                  <a:ext uri="{0D108BD9-81ED-4DB2-BD59-A6C34878D82A}">
                    <a16:rowId xmlns:a16="http://schemas.microsoft.com/office/drawing/2014/main" xmlns="" val="1802488494"/>
                  </a:ext>
                </a:extLst>
              </a:tr>
              <a:tr h="467629">
                <a:tc>
                  <a:txBody>
                    <a:bodyPr/>
                    <a:lstStyle/>
                    <a:p>
                      <a:r>
                        <a:rPr lang="en-US" dirty="0">
                          <a:effectLst/>
                          <a:latin typeface="calibri" panose="020F0502020204030204" pitchFamily="34" charset="0"/>
                        </a:rPr>
                        <a:t>3175</a:t>
                      </a:r>
                    </a:p>
                  </a:txBody>
                  <a:tcPr anchor="ctr"/>
                </a:tc>
                <a:tc>
                  <a:txBody>
                    <a:bodyPr/>
                    <a:lstStyle/>
                    <a:p>
                      <a:r>
                        <a:rPr lang="en-US">
                          <a:effectLst/>
                          <a:latin typeface="calibri" panose="020F0502020204030204" pitchFamily="34" charset="0"/>
                        </a:rPr>
                        <a:t>Southern Plains</a:t>
                      </a:r>
                    </a:p>
                  </a:txBody>
                  <a:tcPr anchor="ctr"/>
                </a:tc>
                <a:tc>
                  <a:txBody>
                    <a:bodyPr/>
                    <a:lstStyle/>
                    <a:p>
                      <a:r>
                        <a:rPr lang="en-US" dirty="0">
                          <a:effectLst/>
                          <a:latin typeface="calibri" panose="020F0502020204030204" pitchFamily="34" charset="0"/>
                        </a:rPr>
                        <a:t>TX/OK/KS/AR</a:t>
                      </a:r>
                    </a:p>
                  </a:txBody>
                  <a:tcPr anchor="ctr"/>
                </a:tc>
                <a:extLst>
                  <a:ext uri="{0D108BD9-81ED-4DB2-BD59-A6C34878D82A}">
                    <a16:rowId xmlns:a16="http://schemas.microsoft.com/office/drawing/2014/main" xmlns="" val="2894154505"/>
                  </a:ext>
                </a:extLst>
              </a:tr>
              <a:tr h="467629">
                <a:tc>
                  <a:txBody>
                    <a:bodyPr/>
                    <a:lstStyle/>
                    <a:p>
                      <a:r>
                        <a:rPr lang="en-US">
                          <a:effectLst/>
                          <a:latin typeface="calibri" panose="020F0502020204030204" pitchFamily="34" charset="0"/>
                        </a:rPr>
                        <a:t>3185</a:t>
                      </a:r>
                    </a:p>
                  </a:txBody>
                  <a:tcPr anchor="ctr"/>
                </a:tc>
                <a:tc>
                  <a:txBody>
                    <a:bodyPr/>
                    <a:lstStyle/>
                    <a:p>
                      <a:r>
                        <a:rPr lang="en-US">
                          <a:effectLst/>
                          <a:latin typeface="calibri" panose="020F0502020204030204" pitchFamily="34" charset="0"/>
                        </a:rPr>
                        <a:t>Cactus</a:t>
                      </a:r>
                    </a:p>
                  </a:txBody>
                  <a:tcPr anchor="ctr"/>
                </a:tc>
                <a:tc>
                  <a:txBody>
                    <a:bodyPr/>
                    <a:lstStyle/>
                    <a:p>
                      <a:r>
                        <a:rPr lang="en-US" dirty="0">
                          <a:effectLst/>
                          <a:latin typeface="calibri" panose="020F0502020204030204" pitchFamily="34" charset="0"/>
                        </a:rPr>
                        <a:t>TX/AZ/CA</a:t>
                      </a:r>
                    </a:p>
                  </a:txBody>
                  <a:tcPr anchor="ctr"/>
                </a:tc>
                <a:extLst>
                  <a:ext uri="{0D108BD9-81ED-4DB2-BD59-A6C34878D82A}">
                    <a16:rowId xmlns:a16="http://schemas.microsoft.com/office/drawing/2014/main" xmlns="" val="1465555190"/>
                  </a:ext>
                </a:extLst>
              </a:tr>
              <a:tr h="467629">
                <a:tc>
                  <a:txBody>
                    <a:bodyPr/>
                    <a:lstStyle/>
                    <a:p>
                      <a:r>
                        <a:rPr lang="en-US">
                          <a:effectLst/>
                          <a:latin typeface="calibri" panose="020F0502020204030204" pitchFamily="34" charset="0"/>
                        </a:rPr>
                        <a:t>8207</a:t>
                      </a:r>
                    </a:p>
                  </a:txBody>
                  <a:tcPr anchor="ctr"/>
                </a:tc>
                <a:tc>
                  <a:txBody>
                    <a:bodyPr/>
                    <a:lstStyle/>
                    <a:p>
                      <a:r>
                        <a:rPr lang="en-US">
                          <a:effectLst/>
                          <a:latin typeface="calibri" panose="020F0502020204030204" pitchFamily="34" charset="0"/>
                        </a:rPr>
                        <a:t>Houston Area Local</a:t>
                      </a:r>
                    </a:p>
                  </a:txBody>
                  <a:tcPr anchor="ctr"/>
                </a:tc>
                <a:tc>
                  <a:txBody>
                    <a:bodyPr/>
                    <a:lstStyle/>
                    <a:p>
                      <a:r>
                        <a:rPr lang="en-US" dirty="0">
                          <a:effectLst/>
                          <a:latin typeface="calibri" panose="020F0502020204030204" pitchFamily="34" charset="0"/>
                        </a:rPr>
                        <a:t>Activates all Upper Gulf Coast Repeaters</a:t>
                      </a:r>
                    </a:p>
                  </a:txBody>
                  <a:tcPr anchor="ctr"/>
                </a:tc>
                <a:extLst>
                  <a:ext uri="{0D108BD9-81ED-4DB2-BD59-A6C34878D82A}">
                    <a16:rowId xmlns:a16="http://schemas.microsoft.com/office/drawing/2014/main" xmlns="" val="3681256990"/>
                  </a:ext>
                </a:extLst>
              </a:tr>
            </a:tbl>
          </a:graphicData>
        </a:graphic>
      </p:graphicFrame>
      <p:sp>
        <p:nvSpPr>
          <p:cNvPr id="4" name="Slide Number Placeholder 3">
            <a:extLst>
              <a:ext uri="{FF2B5EF4-FFF2-40B4-BE49-F238E27FC236}">
                <a16:creationId xmlns:a16="http://schemas.microsoft.com/office/drawing/2014/main" xmlns="" id="{DF8E05A9-0F68-4F09-97C6-612D79E06DAA}"/>
              </a:ext>
            </a:extLst>
          </p:cNvPr>
          <p:cNvSpPr>
            <a:spLocks noGrp="1"/>
          </p:cNvSpPr>
          <p:nvPr>
            <p:ph type="sldNum" sz="quarter" idx="12"/>
          </p:nvPr>
        </p:nvSpPr>
        <p:spPr/>
        <p:txBody>
          <a:bodyPr/>
          <a:lstStyle/>
          <a:p>
            <a:fld id="{D57F1E4F-1CFF-5643-939E-217C01CDF565}" type="slidenum">
              <a:rPr lang="en-US" smtClean="0"/>
              <a:pPr/>
              <a:t>21</a:t>
            </a:fld>
            <a:endParaRPr lang="en-US" dirty="0"/>
          </a:p>
        </p:txBody>
      </p:sp>
    </p:spTree>
    <p:extLst>
      <p:ext uri="{BB962C8B-B14F-4D97-AF65-F5344CB8AC3E}">
        <p14:creationId xmlns:p14="http://schemas.microsoft.com/office/powerpoint/2010/main" val="159419651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B45F92CF-0693-4917-9E47-11E6CB6EFAA6}"/>
              </a:ext>
            </a:extLst>
          </p:cNvPr>
          <p:cNvSpPr>
            <a:spLocks noGrp="1"/>
          </p:cNvSpPr>
          <p:nvPr>
            <p:ph type="title"/>
          </p:nvPr>
        </p:nvSpPr>
        <p:spPr/>
        <p:txBody>
          <a:bodyPr/>
          <a:lstStyle/>
          <a:p>
            <a:r>
              <a:rPr lang="en-US" dirty="0" err="1" smtClean="0">
                <a:solidFill>
                  <a:schemeClr val="tx1"/>
                </a:solidFill>
              </a:rPr>
              <a:t>Talkgroup</a:t>
            </a:r>
            <a:r>
              <a:rPr lang="en-US" dirty="0" smtClean="0">
                <a:solidFill>
                  <a:schemeClr val="tx1"/>
                </a:solidFill>
              </a:rPr>
              <a:t> – Different Networks</a:t>
            </a:r>
            <a:endParaRPr lang="en-US" dirty="0">
              <a:solidFill>
                <a:schemeClr val="tx1"/>
              </a:solidFill>
            </a:endParaRPr>
          </a:p>
        </p:txBody>
      </p:sp>
      <p:sp>
        <p:nvSpPr>
          <p:cNvPr id="4" name="Slide Number Placeholder 3">
            <a:extLst>
              <a:ext uri="{FF2B5EF4-FFF2-40B4-BE49-F238E27FC236}">
                <a16:creationId xmlns:a16="http://schemas.microsoft.com/office/drawing/2014/main" xmlns="" id="{16A4EDA7-861A-4997-8ED2-E19823400C2E}"/>
              </a:ext>
            </a:extLst>
          </p:cNvPr>
          <p:cNvSpPr>
            <a:spLocks noGrp="1"/>
          </p:cNvSpPr>
          <p:nvPr>
            <p:ph type="sldNum" sz="quarter" idx="12"/>
          </p:nvPr>
        </p:nvSpPr>
        <p:spPr/>
        <p:txBody>
          <a:bodyPr/>
          <a:lstStyle/>
          <a:p>
            <a:fld id="{D57F1E4F-1CFF-5643-939E-217C01CDF565}" type="slidenum">
              <a:rPr lang="en-US" smtClean="0"/>
              <a:pPr/>
              <a:t>22</a:t>
            </a:fld>
            <a:endParaRPr lang="en-US" dirty="0"/>
          </a:p>
        </p:txBody>
      </p:sp>
      <p:sp>
        <p:nvSpPr>
          <p:cNvPr id="6" name="Content Placeholder 5"/>
          <p:cNvSpPr>
            <a:spLocks noGrp="1"/>
          </p:cNvSpPr>
          <p:nvPr>
            <p:ph idx="1"/>
          </p:nvPr>
        </p:nvSpPr>
        <p:spPr>
          <a:xfrm>
            <a:off x="1821051" y="2549256"/>
            <a:ext cx="3673098" cy="3371097"/>
          </a:xfrm>
        </p:spPr>
        <p:txBody>
          <a:bodyPr>
            <a:normAutofit fontScale="77500" lnSpcReduction="20000"/>
          </a:bodyPr>
          <a:lstStyle/>
          <a:p>
            <a:pPr lvl="0">
              <a:buSzPct val="45000"/>
              <a:buFont typeface="StarSymbol"/>
              <a:buChar char="●"/>
            </a:pPr>
            <a:r>
              <a:rPr lang="en-US" dirty="0"/>
              <a:t>DMR-MARC</a:t>
            </a:r>
          </a:p>
          <a:p>
            <a:pPr marL="0" lvl="1" indent="0" hangingPunct="0">
              <a:spcBef>
                <a:spcPts val="0"/>
              </a:spcBef>
              <a:spcAft>
                <a:spcPts val="1412"/>
              </a:spcAft>
              <a:buSzPct val="75000"/>
              <a:buFont typeface="StarSymbol"/>
              <a:buChar char="–"/>
            </a:pPr>
            <a:r>
              <a:rPr lang="en-US" sz="1800" dirty="0">
                <a:latin typeface="Arial" pitchFamily="18"/>
                <a:ea typeface="Arial Unicode MS" pitchFamily="2"/>
                <a:cs typeface="Tahoma" pitchFamily="2"/>
              </a:rPr>
              <a:t>First in USA</a:t>
            </a:r>
          </a:p>
          <a:p>
            <a:pPr marL="0" lvl="1" indent="0" hangingPunct="0">
              <a:spcBef>
                <a:spcPts val="0"/>
              </a:spcBef>
              <a:spcAft>
                <a:spcPts val="1412"/>
              </a:spcAft>
              <a:buSzPct val="75000"/>
              <a:buFont typeface="StarSymbol"/>
              <a:buChar char="–"/>
            </a:pPr>
            <a:r>
              <a:rPr lang="en-US" sz="1800" dirty="0">
                <a:latin typeface="Arial" pitchFamily="18"/>
                <a:ea typeface="Arial Unicode MS" pitchFamily="2"/>
                <a:cs typeface="Tahoma" pitchFamily="2"/>
              </a:rPr>
              <a:t>Motorola Repeaters Only</a:t>
            </a:r>
          </a:p>
          <a:p>
            <a:pPr marL="0" lvl="1" indent="0" hangingPunct="0">
              <a:spcBef>
                <a:spcPts val="0"/>
              </a:spcBef>
              <a:spcAft>
                <a:spcPts val="1412"/>
              </a:spcAft>
              <a:buSzPct val="75000"/>
              <a:buFont typeface="StarSymbol"/>
              <a:buChar char="–"/>
            </a:pPr>
            <a:r>
              <a:rPr lang="en-US" sz="1800" dirty="0">
                <a:latin typeface="Arial" pitchFamily="18"/>
                <a:ea typeface="Arial Unicode MS" pitchFamily="2"/>
                <a:cs typeface="Tahoma" pitchFamily="2"/>
              </a:rPr>
              <a:t>Subscriber ID Registration</a:t>
            </a:r>
          </a:p>
          <a:p>
            <a:pPr lvl="0">
              <a:buSzPct val="45000"/>
              <a:buFont typeface="StarSymbol"/>
              <a:buChar char="●"/>
            </a:pPr>
            <a:r>
              <a:rPr lang="en-US" dirty="0" err="1"/>
              <a:t>Brandmeister</a:t>
            </a:r>
            <a:endParaRPr lang="en-US" dirty="0"/>
          </a:p>
          <a:p>
            <a:pPr marL="0" lvl="1" indent="0" hangingPunct="0">
              <a:spcBef>
                <a:spcPts val="0"/>
              </a:spcBef>
              <a:spcAft>
                <a:spcPts val="1412"/>
              </a:spcAft>
              <a:buSzPct val="75000"/>
              <a:buFont typeface="StarSymbol"/>
              <a:buChar char="–"/>
            </a:pPr>
            <a:r>
              <a:rPr lang="en-US" sz="1800" dirty="0">
                <a:latin typeface="Arial" pitchFamily="18"/>
                <a:ea typeface="Arial Unicode MS" pitchFamily="2"/>
                <a:cs typeface="Tahoma" pitchFamily="2"/>
              </a:rPr>
              <a:t>Allows Motorola and </a:t>
            </a:r>
            <a:r>
              <a:rPr lang="en-US" sz="1800" dirty="0" err="1">
                <a:latin typeface="Arial" pitchFamily="18"/>
                <a:ea typeface="Arial Unicode MS" pitchFamily="2"/>
                <a:cs typeface="Tahoma" pitchFamily="2"/>
              </a:rPr>
              <a:t>Hytera</a:t>
            </a:r>
            <a:r>
              <a:rPr lang="en-US" sz="1800" dirty="0">
                <a:latin typeface="Arial" pitchFamily="18"/>
                <a:ea typeface="Arial Unicode MS" pitchFamily="2"/>
                <a:cs typeface="Tahoma" pitchFamily="2"/>
              </a:rPr>
              <a:t> Repeaters</a:t>
            </a:r>
          </a:p>
          <a:p>
            <a:pPr marL="0" lvl="1" indent="0" hangingPunct="0">
              <a:spcBef>
                <a:spcPts val="0"/>
              </a:spcBef>
              <a:spcAft>
                <a:spcPts val="1412"/>
              </a:spcAft>
              <a:buSzPct val="75000"/>
              <a:buFont typeface="StarSymbol"/>
              <a:buChar char="–"/>
            </a:pPr>
            <a:r>
              <a:rPr lang="en-US" sz="1800" dirty="0">
                <a:latin typeface="Arial" pitchFamily="18"/>
                <a:ea typeface="Arial Unicode MS" pitchFamily="2"/>
                <a:cs typeface="Tahoma" pitchFamily="2"/>
              </a:rPr>
              <a:t>Allows Hotspots</a:t>
            </a:r>
          </a:p>
          <a:p>
            <a:pPr marL="0" lvl="1" indent="0" hangingPunct="0">
              <a:spcBef>
                <a:spcPts val="0"/>
              </a:spcBef>
              <a:spcAft>
                <a:spcPts val="1412"/>
              </a:spcAft>
              <a:buSzPct val="75000"/>
              <a:buFont typeface="StarSymbol"/>
              <a:buChar char="–"/>
            </a:pPr>
            <a:r>
              <a:rPr lang="en-US" sz="1800" dirty="0">
                <a:latin typeface="Arial" pitchFamily="18"/>
                <a:ea typeface="Arial Unicode MS" pitchFamily="2"/>
                <a:cs typeface="Tahoma" pitchFamily="2"/>
              </a:rPr>
              <a:t>Some </a:t>
            </a:r>
            <a:r>
              <a:rPr lang="en-US" sz="1800" dirty="0" err="1">
                <a:latin typeface="Arial" pitchFamily="18"/>
                <a:ea typeface="Arial Unicode MS" pitchFamily="2"/>
                <a:cs typeface="Tahoma" pitchFamily="2"/>
              </a:rPr>
              <a:t>Talkgroups</a:t>
            </a:r>
            <a:r>
              <a:rPr lang="en-US" sz="1800" dirty="0">
                <a:latin typeface="Arial" pitchFamily="18"/>
                <a:ea typeface="Arial Unicode MS" pitchFamily="2"/>
                <a:cs typeface="Tahoma" pitchFamily="2"/>
              </a:rPr>
              <a:t> inter-connected</a:t>
            </a:r>
          </a:p>
          <a:p>
            <a:pPr lvl="0">
              <a:buSzPct val="45000"/>
              <a:buFont typeface="StarSymbol"/>
              <a:buChar char="●"/>
            </a:pPr>
            <a:r>
              <a:rPr lang="en-US" dirty="0"/>
              <a:t>DMR+</a:t>
            </a:r>
          </a:p>
          <a:p>
            <a:pPr marL="0" lvl="1" indent="0" hangingPunct="0">
              <a:spcBef>
                <a:spcPts val="0"/>
              </a:spcBef>
              <a:spcAft>
                <a:spcPts val="1412"/>
              </a:spcAft>
              <a:buSzPct val="75000"/>
              <a:buFont typeface="StarSymbol"/>
              <a:buChar char="–"/>
            </a:pPr>
            <a:r>
              <a:rPr lang="en-US" sz="1800" dirty="0">
                <a:latin typeface="Arial" pitchFamily="18"/>
                <a:ea typeface="Arial Unicode MS" pitchFamily="2"/>
                <a:cs typeface="Tahoma" pitchFamily="2"/>
              </a:rPr>
              <a:t>Old </a:t>
            </a:r>
            <a:r>
              <a:rPr lang="en-US" sz="1800" dirty="0" err="1">
                <a:latin typeface="Arial" pitchFamily="18"/>
                <a:ea typeface="Arial Unicode MS" pitchFamily="2"/>
                <a:cs typeface="Tahoma" pitchFamily="2"/>
              </a:rPr>
              <a:t>Hytera</a:t>
            </a:r>
            <a:r>
              <a:rPr lang="en-US" sz="1800" dirty="0">
                <a:latin typeface="Arial" pitchFamily="18"/>
                <a:ea typeface="Arial Unicode MS" pitchFamily="2"/>
                <a:cs typeface="Tahoma" pitchFamily="2"/>
              </a:rPr>
              <a:t> Network</a:t>
            </a:r>
          </a:p>
          <a:p>
            <a:pPr marL="0" lvl="0" indent="0">
              <a:buSzPct val="45000"/>
              <a:buNone/>
            </a:pPr>
            <a:endParaRPr lang="en-US" dirty="0"/>
          </a:p>
        </p:txBody>
      </p:sp>
      <p:pic>
        <p:nvPicPr>
          <p:cNvPr id="5" name="Picture 4"/>
          <p:cNvPicPr>
            <a:picLocks noChangeAspect="1"/>
          </p:cNvPicPr>
          <p:nvPr/>
        </p:nvPicPr>
        <p:blipFill>
          <a:blip r:embed="rId2">
            <a:lum bright="-50000"/>
            <a:alphaModFix/>
          </a:blip>
          <a:srcRect/>
          <a:stretch>
            <a:fillRect/>
          </a:stretch>
        </p:blipFill>
        <p:spPr>
          <a:xfrm>
            <a:off x="7240099" y="2549256"/>
            <a:ext cx="3729600" cy="1182600"/>
          </a:xfrm>
          <a:prstGeom prst="rect">
            <a:avLst/>
          </a:prstGeom>
          <a:noFill/>
          <a:ln>
            <a:noFill/>
          </a:ln>
        </p:spPr>
      </p:pic>
      <p:pic>
        <p:nvPicPr>
          <p:cNvPr id="7" name="Picture 6"/>
          <p:cNvPicPr>
            <a:picLocks noChangeAspect="1"/>
          </p:cNvPicPr>
          <p:nvPr/>
        </p:nvPicPr>
        <p:blipFill>
          <a:blip r:embed="rId3">
            <a:lum bright="-50000"/>
            <a:alphaModFix/>
          </a:blip>
          <a:srcRect/>
          <a:stretch>
            <a:fillRect/>
          </a:stretch>
        </p:blipFill>
        <p:spPr>
          <a:xfrm>
            <a:off x="7727590" y="4142560"/>
            <a:ext cx="2514240" cy="915840"/>
          </a:xfrm>
          <a:prstGeom prst="rect">
            <a:avLst/>
          </a:prstGeom>
          <a:noFill/>
          <a:ln>
            <a:noFill/>
          </a:ln>
        </p:spPr>
      </p:pic>
    </p:spTree>
    <p:extLst>
      <p:ext uri="{BB962C8B-B14F-4D97-AF65-F5344CB8AC3E}">
        <p14:creationId xmlns:p14="http://schemas.microsoft.com/office/powerpoint/2010/main" val="104621200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B45F92CF-0693-4917-9E47-11E6CB6EFAA6}"/>
              </a:ext>
            </a:extLst>
          </p:cNvPr>
          <p:cNvSpPr>
            <a:spLocks noGrp="1"/>
          </p:cNvSpPr>
          <p:nvPr>
            <p:ph type="title"/>
          </p:nvPr>
        </p:nvSpPr>
        <p:spPr/>
        <p:txBody>
          <a:bodyPr/>
          <a:lstStyle/>
          <a:p>
            <a:r>
              <a:rPr lang="en-US" dirty="0" err="1" smtClean="0">
                <a:solidFill>
                  <a:schemeClr val="tx1"/>
                </a:solidFill>
              </a:rPr>
              <a:t>Talkgroup</a:t>
            </a:r>
            <a:r>
              <a:rPr lang="en-US" dirty="0" smtClean="0">
                <a:solidFill>
                  <a:schemeClr val="tx1"/>
                </a:solidFill>
              </a:rPr>
              <a:t> – Different Networks</a:t>
            </a:r>
            <a:endParaRPr lang="en-US" dirty="0">
              <a:solidFill>
                <a:schemeClr val="tx1"/>
              </a:solidFill>
            </a:endParaRPr>
          </a:p>
        </p:txBody>
      </p:sp>
      <p:sp>
        <p:nvSpPr>
          <p:cNvPr id="4" name="Slide Number Placeholder 3">
            <a:extLst>
              <a:ext uri="{FF2B5EF4-FFF2-40B4-BE49-F238E27FC236}">
                <a16:creationId xmlns:a16="http://schemas.microsoft.com/office/drawing/2014/main" xmlns="" id="{16A4EDA7-861A-4997-8ED2-E19823400C2E}"/>
              </a:ext>
            </a:extLst>
          </p:cNvPr>
          <p:cNvSpPr>
            <a:spLocks noGrp="1"/>
          </p:cNvSpPr>
          <p:nvPr>
            <p:ph type="sldNum" sz="quarter" idx="12"/>
          </p:nvPr>
        </p:nvSpPr>
        <p:spPr/>
        <p:txBody>
          <a:bodyPr/>
          <a:lstStyle/>
          <a:p>
            <a:fld id="{D57F1E4F-1CFF-5643-939E-217C01CDF565}" type="slidenum">
              <a:rPr lang="en-US" smtClean="0"/>
              <a:pPr/>
              <a:t>23</a:t>
            </a:fld>
            <a:endParaRPr lang="en-US" dirty="0"/>
          </a:p>
        </p:txBody>
      </p:sp>
      <p:sp>
        <p:nvSpPr>
          <p:cNvPr id="6" name="Content Placeholder 5"/>
          <p:cNvSpPr>
            <a:spLocks noGrp="1"/>
          </p:cNvSpPr>
          <p:nvPr>
            <p:ph idx="1"/>
          </p:nvPr>
        </p:nvSpPr>
        <p:spPr>
          <a:xfrm>
            <a:off x="1924012" y="4045058"/>
            <a:ext cx="8428528" cy="1906292"/>
          </a:xfrm>
        </p:spPr>
        <p:txBody>
          <a:bodyPr>
            <a:normAutofit/>
          </a:bodyPr>
          <a:lstStyle/>
          <a:p>
            <a:pPr marL="0" lvl="0" indent="0">
              <a:buSzPct val="45000"/>
              <a:buNone/>
            </a:pPr>
            <a:r>
              <a:rPr lang="en-US" dirty="0" smtClean="0"/>
              <a:t>Tac310 tg310     </a:t>
            </a:r>
            <a:r>
              <a:rPr lang="en-US" dirty="0" smtClean="0">
                <a:sym typeface="Wingdings" panose="05000000000000000000" pitchFamily="2" charset="2"/>
              </a:rPr>
              <a:t>                         LINK                          Tac310 tg310</a:t>
            </a:r>
          </a:p>
          <a:p>
            <a:pPr marL="0" indent="0">
              <a:buSzPct val="45000"/>
              <a:buNone/>
            </a:pPr>
            <a:r>
              <a:rPr lang="en-US" dirty="0"/>
              <a:t>Tac310 </a:t>
            </a:r>
            <a:r>
              <a:rPr lang="en-US" dirty="0" smtClean="0"/>
              <a:t>tg311     </a:t>
            </a:r>
            <a:r>
              <a:rPr lang="en-US" dirty="0">
                <a:sym typeface="Wingdings" panose="05000000000000000000" pitchFamily="2" charset="2"/>
              </a:rPr>
              <a:t>                         LINK                          Tac310 </a:t>
            </a:r>
            <a:r>
              <a:rPr lang="en-US" dirty="0" smtClean="0">
                <a:sym typeface="Wingdings" panose="05000000000000000000" pitchFamily="2" charset="2"/>
              </a:rPr>
              <a:t>tg311</a:t>
            </a:r>
            <a:endParaRPr lang="en-US" dirty="0"/>
          </a:p>
          <a:p>
            <a:pPr marL="0" indent="0">
              <a:buSzPct val="45000"/>
              <a:buNone/>
            </a:pPr>
            <a:r>
              <a:rPr lang="en-US" dirty="0"/>
              <a:t>Tac310 </a:t>
            </a:r>
            <a:r>
              <a:rPr lang="en-US" dirty="0" smtClean="0"/>
              <a:t>tg312     </a:t>
            </a:r>
            <a:r>
              <a:rPr lang="en-US" dirty="0">
                <a:sym typeface="Wingdings" panose="05000000000000000000" pitchFamily="2" charset="2"/>
              </a:rPr>
              <a:t>                         LINK                          Tac310 </a:t>
            </a:r>
            <a:r>
              <a:rPr lang="en-US" dirty="0" smtClean="0">
                <a:sym typeface="Wingdings" panose="05000000000000000000" pitchFamily="2" charset="2"/>
              </a:rPr>
              <a:t>tg312</a:t>
            </a:r>
            <a:endParaRPr lang="en-US" dirty="0"/>
          </a:p>
          <a:p>
            <a:pPr marL="0" indent="0">
              <a:buSzPct val="45000"/>
              <a:buNone/>
            </a:pPr>
            <a:r>
              <a:rPr lang="en-US" dirty="0" smtClean="0"/>
              <a:t>DCI/Bridge tg3100    </a:t>
            </a:r>
            <a:r>
              <a:rPr lang="en-US" dirty="0">
                <a:sym typeface="Wingdings" panose="05000000000000000000" pitchFamily="2" charset="2"/>
              </a:rPr>
              <a:t>             </a:t>
            </a:r>
            <a:r>
              <a:rPr lang="en-US" dirty="0" smtClean="0">
                <a:sym typeface="Wingdings" panose="05000000000000000000" pitchFamily="2" charset="2"/>
              </a:rPr>
              <a:t>    </a:t>
            </a:r>
            <a:r>
              <a:rPr lang="en-US" dirty="0">
                <a:sym typeface="Wingdings" panose="05000000000000000000" pitchFamily="2" charset="2"/>
              </a:rPr>
              <a:t>LINK                          </a:t>
            </a:r>
            <a:r>
              <a:rPr lang="en-US" dirty="0" smtClean="0">
                <a:sym typeface="Wingdings" panose="05000000000000000000" pitchFamily="2" charset="2"/>
              </a:rPr>
              <a:t>DCI/Bridge tg3100</a:t>
            </a:r>
            <a:endParaRPr lang="en-US" dirty="0"/>
          </a:p>
          <a:p>
            <a:pPr marL="0" lvl="0" indent="0">
              <a:buSzPct val="45000"/>
              <a:buNone/>
            </a:pPr>
            <a:endParaRPr lang="en-US" dirty="0"/>
          </a:p>
        </p:txBody>
      </p:sp>
      <p:pic>
        <p:nvPicPr>
          <p:cNvPr id="5" name="Picture 4"/>
          <p:cNvPicPr>
            <a:picLocks noChangeAspect="1"/>
          </p:cNvPicPr>
          <p:nvPr/>
        </p:nvPicPr>
        <p:blipFill>
          <a:blip r:embed="rId2">
            <a:lum bright="-50000"/>
            <a:alphaModFix/>
          </a:blip>
          <a:srcRect/>
          <a:stretch>
            <a:fillRect/>
          </a:stretch>
        </p:blipFill>
        <p:spPr>
          <a:xfrm>
            <a:off x="1806059" y="2591805"/>
            <a:ext cx="3729600" cy="1182600"/>
          </a:xfrm>
          <a:prstGeom prst="rect">
            <a:avLst/>
          </a:prstGeom>
          <a:noFill/>
          <a:ln>
            <a:noFill/>
          </a:ln>
        </p:spPr>
      </p:pic>
      <p:pic>
        <p:nvPicPr>
          <p:cNvPr id="7" name="Picture 6"/>
          <p:cNvPicPr>
            <a:picLocks noChangeAspect="1"/>
          </p:cNvPicPr>
          <p:nvPr/>
        </p:nvPicPr>
        <p:blipFill>
          <a:blip r:embed="rId3">
            <a:lum bright="-50000"/>
            <a:alphaModFix/>
          </a:blip>
          <a:srcRect/>
          <a:stretch>
            <a:fillRect/>
          </a:stretch>
        </p:blipFill>
        <p:spPr>
          <a:xfrm>
            <a:off x="7504622" y="2725185"/>
            <a:ext cx="2514240" cy="915840"/>
          </a:xfrm>
          <a:prstGeom prst="rect">
            <a:avLst/>
          </a:prstGeom>
          <a:noFill/>
          <a:ln>
            <a:noFill/>
          </a:ln>
        </p:spPr>
      </p:pic>
    </p:spTree>
    <p:extLst>
      <p:ext uri="{BB962C8B-B14F-4D97-AF65-F5344CB8AC3E}">
        <p14:creationId xmlns:p14="http://schemas.microsoft.com/office/powerpoint/2010/main" val="60785526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B45F92CF-0693-4917-9E47-11E6CB6EFAA6}"/>
              </a:ext>
            </a:extLst>
          </p:cNvPr>
          <p:cNvSpPr>
            <a:spLocks noGrp="1"/>
          </p:cNvSpPr>
          <p:nvPr>
            <p:ph type="title"/>
          </p:nvPr>
        </p:nvSpPr>
        <p:spPr/>
        <p:txBody>
          <a:bodyPr/>
          <a:lstStyle/>
          <a:p>
            <a:r>
              <a:rPr lang="en-US" dirty="0" err="1" smtClean="0">
                <a:solidFill>
                  <a:schemeClr val="tx1"/>
                </a:solidFill>
              </a:rPr>
              <a:t>Talkgroup</a:t>
            </a:r>
            <a:r>
              <a:rPr lang="en-US" dirty="0" smtClean="0">
                <a:solidFill>
                  <a:schemeClr val="tx1"/>
                </a:solidFill>
              </a:rPr>
              <a:t> – Digital Contacts</a:t>
            </a:r>
            <a:endParaRPr lang="en-US" dirty="0">
              <a:solidFill>
                <a:schemeClr val="tx1"/>
              </a:solidFill>
            </a:endParaRPr>
          </a:p>
        </p:txBody>
      </p:sp>
      <p:sp>
        <p:nvSpPr>
          <p:cNvPr id="4" name="Slide Number Placeholder 3">
            <a:extLst>
              <a:ext uri="{FF2B5EF4-FFF2-40B4-BE49-F238E27FC236}">
                <a16:creationId xmlns:a16="http://schemas.microsoft.com/office/drawing/2014/main" xmlns="" id="{16A4EDA7-861A-4997-8ED2-E19823400C2E}"/>
              </a:ext>
            </a:extLst>
          </p:cNvPr>
          <p:cNvSpPr>
            <a:spLocks noGrp="1"/>
          </p:cNvSpPr>
          <p:nvPr>
            <p:ph type="sldNum" sz="quarter" idx="12"/>
          </p:nvPr>
        </p:nvSpPr>
        <p:spPr/>
        <p:txBody>
          <a:bodyPr/>
          <a:lstStyle/>
          <a:p>
            <a:fld id="{D57F1E4F-1CFF-5643-939E-217C01CDF565}" type="slidenum">
              <a:rPr lang="en-US" smtClean="0"/>
              <a:pPr/>
              <a:t>24</a:t>
            </a:fld>
            <a:endParaRPr lang="en-US" dirty="0"/>
          </a:p>
        </p:txBody>
      </p:sp>
      <p:pic>
        <p:nvPicPr>
          <p:cNvPr id="8" name="Content Placeholder 7"/>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648179" y="2363491"/>
            <a:ext cx="5883638" cy="4441953"/>
          </a:xfrm>
        </p:spPr>
      </p:pic>
    </p:spTree>
    <p:extLst>
      <p:ext uri="{BB962C8B-B14F-4D97-AF65-F5344CB8AC3E}">
        <p14:creationId xmlns:p14="http://schemas.microsoft.com/office/powerpoint/2010/main" val="133879997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B45F92CF-0693-4917-9E47-11E6CB6EFAA6}"/>
              </a:ext>
            </a:extLst>
          </p:cNvPr>
          <p:cNvSpPr>
            <a:spLocks noGrp="1"/>
          </p:cNvSpPr>
          <p:nvPr>
            <p:ph type="title"/>
          </p:nvPr>
        </p:nvSpPr>
        <p:spPr/>
        <p:txBody>
          <a:bodyPr/>
          <a:lstStyle/>
          <a:p>
            <a:r>
              <a:rPr lang="en-US" dirty="0" smtClean="0">
                <a:solidFill>
                  <a:schemeClr val="tx1"/>
                </a:solidFill>
              </a:rPr>
              <a:t>Color </a:t>
            </a:r>
            <a:r>
              <a:rPr lang="en-US" dirty="0">
                <a:solidFill>
                  <a:schemeClr val="tx1"/>
                </a:solidFill>
              </a:rPr>
              <a:t>Codes (CC)</a:t>
            </a:r>
          </a:p>
        </p:txBody>
      </p:sp>
      <p:sp>
        <p:nvSpPr>
          <p:cNvPr id="4" name="Slide Number Placeholder 3">
            <a:extLst>
              <a:ext uri="{FF2B5EF4-FFF2-40B4-BE49-F238E27FC236}">
                <a16:creationId xmlns:a16="http://schemas.microsoft.com/office/drawing/2014/main" xmlns="" id="{16A4EDA7-861A-4997-8ED2-E19823400C2E}"/>
              </a:ext>
            </a:extLst>
          </p:cNvPr>
          <p:cNvSpPr>
            <a:spLocks noGrp="1"/>
          </p:cNvSpPr>
          <p:nvPr>
            <p:ph type="sldNum" sz="quarter" idx="12"/>
          </p:nvPr>
        </p:nvSpPr>
        <p:spPr/>
        <p:txBody>
          <a:bodyPr/>
          <a:lstStyle/>
          <a:p>
            <a:fld id="{D57F1E4F-1CFF-5643-939E-217C01CDF565}" type="slidenum">
              <a:rPr lang="en-US" smtClean="0"/>
              <a:pPr/>
              <a:t>25</a:t>
            </a:fld>
            <a:endParaRPr lang="en-US" dirty="0"/>
          </a:p>
        </p:txBody>
      </p:sp>
      <p:sp>
        <p:nvSpPr>
          <p:cNvPr id="6" name="Content Placeholder 5"/>
          <p:cNvSpPr>
            <a:spLocks noGrp="1"/>
          </p:cNvSpPr>
          <p:nvPr>
            <p:ph idx="1"/>
          </p:nvPr>
        </p:nvSpPr>
        <p:spPr>
          <a:xfrm>
            <a:off x="1821051" y="2549256"/>
            <a:ext cx="7276454" cy="3371097"/>
          </a:xfrm>
        </p:spPr>
        <p:txBody>
          <a:bodyPr>
            <a:normAutofit fontScale="92500" lnSpcReduction="10000"/>
          </a:bodyPr>
          <a:lstStyle/>
          <a:p>
            <a:pPr lvl="0">
              <a:buSzPct val="45000"/>
              <a:buFont typeface="StarSymbol"/>
              <a:buChar char="●"/>
            </a:pPr>
            <a:r>
              <a:rPr lang="en-US" dirty="0"/>
              <a:t>DMR repeaters use Color Codes much like analog repeaters use CTCSS or DCS.</a:t>
            </a:r>
          </a:p>
          <a:p>
            <a:pPr lvl="0">
              <a:buSzPct val="45000"/>
              <a:buFont typeface="StarSymbol"/>
              <a:buChar char="●"/>
            </a:pPr>
            <a:r>
              <a:rPr lang="en-US" dirty="0"/>
              <a:t>To access a repeater, you must use the same CC as the repeater.</a:t>
            </a:r>
          </a:p>
          <a:p>
            <a:pPr lvl="0">
              <a:buSzPct val="45000"/>
              <a:buFont typeface="StarSymbol"/>
              <a:buChar char="●"/>
            </a:pPr>
            <a:r>
              <a:rPr lang="en-US" dirty="0"/>
              <a:t>There are 16 different CCs (CC0-CC15)</a:t>
            </a:r>
          </a:p>
          <a:p>
            <a:pPr lvl="0">
              <a:buSzPct val="45000"/>
              <a:buFont typeface="StarSymbol"/>
              <a:buChar char="●"/>
            </a:pPr>
            <a:r>
              <a:rPr lang="en-US" dirty="0"/>
              <a:t>The use of Color Codes is not optional on DMR repeaters.</a:t>
            </a:r>
          </a:p>
          <a:p>
            <a:pPr lvl="0">
              <a:buSzPct val="45000"/>
              <a:buFont typeface="StarSymbol"/>
              <a:buChar char="●"/>
            </a:pPr>
            <a:r>
              <a:rPr lang="en-US" dirty="0"/>
              <a:t>If your Color Code is not set correctly, you will not be able to access the repeater.</a:t>
            </a:r>
          </a:p>
          <a:p>
            <a:pPr lvl="0">
              <a:buSzPct val="45000"/>
              <a:buFont typeface="StarSymbol"/>
              <a:buChar char="●"/>
            </a:pPr>
            <a:r>
              <a:rPr lang="en-US" dirty="0"/>
              <a:t>The only real purpose of using Color Codes is when multiple repeaters operating on the same frequency have overlapping coverage areas.</a:t>
            </a:r>
          </a:p>
          <a:p>
            <a:pPr marL="0" lvl="0" indent="0">
              <a:buNone/>
            </a:pPr>
            <a:endParaRPr lang="en-US" dirty="0"/>
          </a:p>
        </p:txBody>
      </p:sp>
    </p:spTree>
    <p:extLst>
      <p:ext uri="{BB962C8B-B14F-4D97-AF65-F5344CB8AC3E}">
        <p14:creationId xmlns:p14="http://schemas.microsoft.com/office/powerpoint/2010/main" val="70558854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B45F92CF-0693-4917-9E47-11E6CB6EFAA6}"/>
              </a:ext>
            </a:extLst>
          </p:cNvPr>
          <p:cNvSpPr>
            <a:spLocks noGrp="1"/>
          </p:cNvSpPr>
          <p:nvPr>
            <p:ph type="title"/>
          </p:nvPr>
        </p:nvSpPr>
        <p:spPr/>
        <p:txBody>
          <a:bodyPr/>
          <a:lstStyle/>
          <a:p>
            <a:r>
              <a:rPr lang="en-US" dirty="0" smtClean="0">
                <a:solidFill>
                  <a:schemeClr val="tx1"/>
                </a:solidFill>
              </a:rPr>
              <a:t>Channels</a:t>
            </a:r>
            <a:endParaRPr lang="en-US" dirty="0">
              <a:solidFill>
                <a:schemeClr val="tx1"/>
              </a:solidFill>
            </a:endParaRPr>
          </a:p>
        </p:txBody>
      </p:sp>
      <p:sp>
        <p:nvSpPr>
          <p:cNvPr id="4" name="Slide Number Placeholder 3">
            <a:extLst>
              <a:ext uri="{FF2B5EF4-FFF2-40B4-BE49-F238E27FC236}">
                <a16:creationId xmlns:a16="http://schemas.microsoft.com/office/drawing/2014/main" xmlns="" id="{16A4EDA7-861A-4997-8ED2-E19823400C2E}"/>
              </a:ext>
            </a:extLst>
          </p:cNvPr>
          <p:cNvSpPr>
            <a:spLocks noGrp="1"/>
          </p:cNvSpPr>
          <p:nvPr>
            <p:ph type="sldNum" sz="quarter" idx="12"/>
          </p:nvPr>
        </p:nvSpPr>
        <p:spPr/>
        <p:txBody>
          <a:bodyPr/>
          <a:lstStyle/>
          <a:p>
            <a:fld id="{D57F1E4F-1CFF-5643-939E-217C01CDF565}" type="slidenum">
              <a:rPr lang="en-US" smtClean="0"/>
              <a:pPr/>
              <a:t>26</a:t>
            </a:fld>
            <a:endParaRPr lang="en-US" dirty="0"/>
          </a:p>
        </p:txBody>
      </p:sp>
      <p:sp>
        <p:nvSpPr>
          <p:cNvPr id="6" name="Content Placeholder 5"/>
          <p:cNvSpPr>
            <a:spLocks noGrp="1"/>
          </p:cNvSpPr>
          <p:nvPr>
            <p:ph idx="1"/>
          </p:nvPr>
        </p:nvSpPr>
        <p:spPr>
          <a:xfrm>
            <a:off x="1897432" y="3200185"/>
            <a:ext cx="7276454" cy="3371097"/>
          </a:xfrm>
        </p:spPr>
        <p:txBody>
          <a:bodyPr>
            <a:normAutofit/>
          </a:bodyPr>
          <a:lstStyle/>
          <a:p>
            <a:pPr>
              <a:buSzPct val="45000"/>
              <a:buFont typeface="StarSymbol"/>
              <a:buChar char="●"/>
            </a:pPr>
            <a:r>
              <a:rPr lang="en-US" dirty="0" smtClean="0"/>
              <a:t>Channels </a:t>
            </a:r>
            <a:r>
              <a:rPr lang="en-US" dirty="0"/>
              <a:t>are a way to define a frequency, timeslot, color code, and </a:t>
            </a:r>
            <a:r>
              <a:rPr lang="en-US" dirty="0" err="1" smtClean="0"/>
              <a:t>talkgroup</a:t>
            </a:r>
            <a:r>
              <a:rPr lang="en-US" dirty="0" smtClean="0"/>
              <a:t>/contacts</a:t>
            </a:r>
          </a:p>
          <a:p>
            <a:pPr>
              <a:buSzPct val="45000"/>
              <a:buFont typeface="StarSymbol"/>
              <a:buChar char="●"/>
            </a:pPr>
            <a:r>
              <a:rPr lang="en-US" dirty="0" smtClean="0"/>
              <a:t>A channel is needed for each </a:t>
            </a:r>
            <a:r>
              <a:rPr lang="en-US" dirty="0" err="1" smtClean="0"/>
              <a:t>talkgroup</a:t>
            </a:r>
            <a:r>
              <a:rPr lang="en-US" dirty="0" smtClean="0"/>
              <a:t>/contact</a:t>
            </a:r>
          </a:p>
          <a:p>
            <a:pPr>
              <a:buSzPct val="45000"/>
              <a:buFont typeface="StarSymbol"/>
              <a:buChar char="●"/>
            </a:pPr>
            <a:r>
              <a:rPr lang="en-US" dirty="0" smtClean="0"/>
              <a:t>If a repeater has 4 </a:t>
            </a:r>
            <a:r>
              <a:rPr lang="en-US" dirty="0" err="1" smtClean="0"/>
              <a:t>talkgroups</a:t>
            </a:r>
            <a:r>
              <a:rPr lang="en-US" dirty="0" smtClean="0"/>
              <a:t>/contact on each timeslot, it will be necessary to create a total of 8 channels for this repeater.</a:t>
            </a:r>
          </a:p>
          <a:p>
            <a:pPr>
              <a:buSzPct val="45000"/>
              <a:buFont typeface="StarSymbol"/>
              <a:buChar char="●"/>
            </a:pPr>
            <a:r>
              <a:rPr lang="en-US" dirty="0" smtClean="0"/>
              <a:t>Remember only 1 </a:t>
            </a:r>
            <a:r>
              <a:rPr lang="en-US" dirty="0" err="1" smtClean="0"/>
              <a:t>talkgroup</a:t>
            </a:r>
            <a:r>
              <a:rPr lang="en-US" dirty="0" smtClean="0"/>
              <a:t> per timeslot can be used at the same time.</a:t>
            </a:r>
          </a:p>
          <a:p>
            <a:pPr>
              <a:buSzPct val="45000"/>
              <a:buFont typeface="StarSymbol"/>
              <a:buChar char="●"/>
            </a:pPr>
            <a:endParaRPr lang="en-US" dirty="0"/>
          </a:p>
          <a:p>
            <a:pPr lvl="0">
              <a:buSzPct val="45000"/>
              <a:buFont typeface="StarSymbol"/>
              <a:buChar char="●"/>
            </a:pPr>
            <a:endParaRPr lang="en-US" dirty="0"/>
          </a:p>
          <a:p>
            <a:pPr marL="0" lvl="0" indent="0">
              <a:buNone/>
            </a:pPr>
            <a:endParaRPr lang="en-US" dirty="0"/>
          </a:p>
        </p:txBody>
      </p:sp>
    </p:spTree>
    <p:extLst>
      <p:ext uri="{BB962C8B-B14F-4D97-AF65-F5344CB8AC3E}">
        <p14:creationId xmlns:p14="http://schemas.microsoft.com/office/powerpoint/2010/main" val="71901885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B45F92CF-0693-4917-9E47-11E6CB6EFAA6}"/>
              </a:ext>
            </a:extLst>
          </p:cNvPr>
          <p:cNvSpPr>
            <a:spLocks noGrp="1"/>
          </p:cNvSpPr>
          <p:nvPr>
            <p:ph type="title"/>
          </p:nvPr>
        </p:nvSpPr>
        <p:spPr/>
        <p:txBody>
          <a:bodyPr/>
          <a:lstStyle/>
          <a:p>
            <a:r>
              <a:rPr lang="en-US" dirty="0" smtClean="0">
                <a:solidFill>
                  <a:schemeClr val="tx1"/>
                </a:solidFill>
              </a:rPr>
              <a:t>Zones</a:t>
            </a:r>
            <a:endParaRPr lang="en-US" dirty="0">
              <a:solidFill>
                <a:schemeClr val="tx1"/>
              </a:solidFill>
            </a:endParaRPr>
          </a:p>
        </p:txBody>
      </p:sp>
      <p:sp>
        <p:nvSpPr>
          <p:cNvPr id="4" name="Slide Number Placeholder 3">
            <a:extLst>
              <a:ext uri="{FF2B5EF4-FFF2-40B4-BE49-F238E27FC236}">
                <a16:creationId xmlns:a16="http://schemas.microsoft.com/office/drawing/2014/main" xmlns="" id="{16A4EDA7-861A-4997-8ED2-E19823400C2E}"/>
              </a:ext>
            </a:extLst>
          </p:cNvPr>
          <p:cNvSpPr>
            <a:spLocks noGrp="1"/>
          </p:cNvSpPr>
          <p:nvPr>
            <p:ph type="sldNum" sz="quarter" idx="12"/>
          </p:nvPr>
        </p:nvSpPr>
        <p:spPr/>
        <p:txBody>
          <a:bodyPr/>
          <a:lstStyle/>
          <a:p>
            <a:fld id="{D57F1E4F-1CFF-5643-939E-217C01CDF565}" type="slidenum">
              <a:rPr lang="en-US" smtClean="0"/>
              <a:pPr/>
              <a:t>27</a:t>
            </a:fld>
            <a:endParaRPr lang="en-US" dirty="0"/>
          </a:p>
        </p:txBody>
      </p:sp>
      <p:sp>
        <p:nvSpPr>
          <p:cNvPr id="6" name="Content Placeholder 5"/>
          <p:cNvSpPr>
            <a:spLocks noGrp="1"/>
          </p:cNvSpPr>
          <p:nvPr>
            <p:ph idx="1"/>
          </p:nvPr>
        </p:nvSpPr>
        <p:spPr>
          <a:xfrm>
            <a:off x="1897432" y="3200185"/>
            <a:ext cx="7276454" cy="3371097"/>
          </a:xfrm>
        </p:spPr>
        <p:txBody>
          <a:bodyPr>
            <a:normAutofit/>
          </a:bodyPr>
          <a:lstStyle/>
          <a:p>
            <a:pPr>
              <a:buSzPct val="45000"/>
              <a:buFont typeface="StarSymbol"/>
              <a:buChar char="●"/>
            </a:pPr>
            <a:r>
              <a:rPr lang="en-US" dirty="0"/>
              <a:t>DMR radios support Zones, a Zone is just a grouping of individual channels.  Some radio models may limit the number of channels per Zone and the number of Zones allowed.</a:t>
            </a:r>
          </a:p>
          <a:p>
            <a:pPr>
              <a:buSzPct val="45000"/>
              <a:buFont typeface="StarSymbol"/>
              <a:buChar char="●"/>
            </a:pPr>
            <a:endParaRPr lang="en-US" dirty="0"/>
          </a:p>
          <a:p>
            <a:pPr lvl="0">
              <a:buSzPct val="45000"/>
              <a:buFont typeface="StarSymbol"/>
              <a:buChar char="●"/>
            </a:pPr>
            <a:endParaRPr lang="en-US" dirty="0"/>
          </a:p>
          <a:p>
            <a:pPr marL="0" lvl="0" indent="0">
              <a:buNone/>
            </a:pPr>
            <a:endParaRPr lang="en-US" dirty="0"/>
          </a:p>
        </p:txBody>
      </p:sp>
    </p:spTree>
    <p:extLst>
      <p:ext uri="{BB962C8B-B14F-4D97-AF65-F5344CB8AC3E}">
        <p14:creationId xmlns:p14="http://schemas.microsoft.com/office/powerpoint/2010/main" val="118444112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9DA5763-FAF5-49E2-96AF-F15DD75F9072}"/>
              </a:ext>
            </a:extLst>
          </p:cNvPr>
          <p:cNvSpPr>
            <a:spLocks noGrp="1"/>
          </p:cNvSpPr>
          <p:nvPr>
            <p:ph type="title"/>
          </p:nvPr>
        </p:nvSpPr>
        <p:spPr/>
        <p:txBody>
          <a:bodyPr/>
          <a:lstStyle/>
          <a:p>
            <a:r>
              <a:rPr lang="en-US" dirty="0" smtClean="0">
                <a:solidFill>
                  <a:schemeClr val="bg2">
                    <a:lumMod val="20000"/>
                    <a:lumOff val="80000"/>
                  </a:schemeClr>
                </a:solidFill>
              </a:rPr>
              <a:t>CODEPLUG</a:t>
            </a:r>
            <a:endParaRPr lang="en-US" dirty="0">
              <a:solidFill>
                <a:schemeClr val="bg2">
                  <a:lumMod val="20000"/>
                  <a:lumOff val="80000"/>
                </a:schemeClr>
              </a:solidFill>
            </a:endParaRPr>
          </a:p>
        </p:txBody>
      </p:sp>
      <p:sp>
        <p:nvSpPr>
          <p:cNvPr id="3" name="Content Placeholder 2">
            <a:extLst>
              <a:ext uri="{FF2B5EF4-FFF2-40B4-BE49-F238E27FC236}">
                <a16:creationId xmlns:a16="http://schemas.microsoft.com/office/drawing/2014/main" xmlns="" id="{EC0E3DB4-7F30-4F90-9382-2A78686D57EB}"/>
              </a:ext>
            </a:extLst>
          </p:cNvPr>
          <p:cNvSpPr>
            <a:spLocks noGrp="1"/>
          </p:cNvSpPr>
          <p:nvPr>
            <p:ph idx="1"/>
          </p:nvPr>
        </p:nvSpPr>
        <p:spPr>
          <a:xfrm>
            <a:off x="506438" y="2603500"/>
            <a:ext cx="11310424" cy="3416300"/>
          </a:xfrm>
        </p:spPr>
        <p:txBody>
          <a:bodyPr>
            <a:normAutofit fontScale="77500" lnSpcReduction="20000"/>
          </a:bodyPr>
          <a:lstStyle/>
          <a:p>
            <a:pPr lvl="0">
              <a:buSzPct val="45000"/>
              <a:buFont typeface="StarSymbol"/>
              <a:buChar char="●"/>
            </a:pPr>
            <a:r>
              <a:rPr lang="en-US" sz="2400" dirty="0"/>
              <a:t>A code plug is simply a radio's configuration file.</a:t>
            </a:r>
          </a:p>
          <a:p>
            <a:pPr lvl="0">
              <a:buSzPct val="45000"/>
              <a:buFont typeface="StarSymbol"/>
              <a:buChar char="●"/>
            </a:pPr>
            <a:r>
              <a:rPr lang="en-US" sz="2400" dirty="0"/>
              <a:t>Using a manufacturer's programming software, you can configure the channels and operating parameters of a radio; this file is then uploaded to the radio.</a:t>
            </a:r>
          </a:p>
          <a:p>
            <a:pPr lvl="0">
              <a:buSzPct val="45000"/>
              <a:buFont typeface="StarSymbol"/>
              <a:buChar char="●"/>
            </a:pPr>
            <a:r>
              <a:rPr lang="en-US" sz="2400" dirty="0"/>
              <a:t>Building a code plug can take many hours, especially if you want to program hundreds of channels.</a:t>
            </a:r>
          </a:p>
          <a:p>
            <a:pPr lvl="0">
              <a:buSzPct val="45000"/>
              <a:buFont typeface="StarSymbol"/>
              <a:buChar char="●"/>
            </a:pPr>
            <a:r>
              <a:rPr lang="en-US" sz="2400" dirty="0"/>
              <a:t>The code plug can also contain a Contact List of Radio Ids, call signs, and names to be displayed.</a:t>
            </a:r>
          </a:p>
          <a:p>
            <a:pPr lvl="0">
              <a:buSzPct val="45000"/>
              <a:buFont typeface="StarSymbol"/>
              <a:buChar char="●"/>
            </a:pPr>
            <a:r>
              <a:rPr lang="en-US" sz="2400" dirty="0"/>
              <a:t>You can find copies of configured code plugs on the internet for different models of radios. Check out the different Yahoo DMR groups.</a:t>
            </a:r>
          </a:p>
          <a:p>
            <a:pPr lvl="0">
              <a:buSzPct val="45000"/>
              <a:buFont typeface="StarSymbol"/>
              <a:buChar char="●"/>
            </a:pPr>
            <a:r>
              <a:rPr lang="en-US" sz="2400" dirty="0"/>
              <a:t>All DMR radios support a limited number of entries in the contact list</a:t>
            </a:r>
            <a:r>
              <a:rPr lang="en-US" sz="2400" dirty="0" smtClean="0"/>
              <a:t>.</a:t>
            </a:r>
          </a:p>
          <a:p>
            <a:pPr lvl="0">
              <a:buSzPct val="45000"/>
              <a:buFont typeface="StarSymbol"/>
              <a:buChar char="●"/>
            </a:pPr>
            <a:r>
              <a:rPr lang="en-US" sz="2400" dirty="0"/>
              <a:t>Starter </a:t>
            </a:r>
            <a:r>
              <a:rPr lang="en-US" sz="2400" dirty="0" err="1"/>
              <a:t>codeplug</a:t>
            </a:r>
            <a:r>
              <a:rPr lang="en-US" sz="2400" dirty="0"/>
              <a:t> : </a:t>
            </a:r>
            <a:r>
              <a:rPr lang="en-US" sz="2400" dirty="0">
                <a:hlinkClick r:id="rId2"/>
              </a:rPr>
              <a:t>https://dmrtexas.net/code-plugs</a:t>
            </a:r>
            <a:r>
              <a:rPr lang="en-US" sz="2400" dirty="0" smtClean="0">
                <a:hlinkClick r:id="rId2"/>
              </a:rPr>
              <a:t>/</a:t>
            </a:r>
            <a:r>
              <a:rPr lang="en-US" sz="2400" dirty="0" smtClean="0"/>
              <a:t> </a:t>
            </a:r>
            <a:endParaRPr lang="en-US" sz="2400" dirty="0"/>
          </a:p>
          <a:p>
            <a:pPr marL="0" indent="0">
              <a:buNone/>
            </a:pPr>
            <a:endParaRPr lang="en-US" sz="2200" dirty="0"/>
          </a:p>
        </p:txBody>
      </p:sp>
      <p:sp>
        <p:nvSpPr>
          <p:cNvPr id="4" name="Slide Number Placeholder 3">
            <a:extLst>
              <a:ext uri="{FF2B5EF4-FFF2-40B4-BE49-F238E27FC236}">
                <a16:creationId xmlns:a16="http://schemas.microsoft.com/office/drawing/2014/main" xmlns="" id="{255EB2E0-E307-4B54-8986-ED111432C0F5}"/>
              </a:ext>
            </a:extLst>
          </p:cNvPr>
          <p:cNvSpPr>
            <a:spLocks noGrp="1"/>
          </p:cNvSpPr>
          <p:nvPr>
            <p:ph type="sldNum" sz="quarter" idx="12"/>
          </p:nvPr>
        </p:nvSpPr>
        <p:spPr/>
        <p:txBody>
          <a:bodyPr/>
          <a:lstStyle/>
          <a:p>
            <a:fld id="{D57F1E4F-1CFF-5643-939E-217C01CDF565}" type="slidenum">
              <a:rPr lang="en-US" smtClean="0"/>
              <a:pPr/>
              <a:t>28</a:t>
            </a:fld>
            <a:endParaRPr lang="en-US" dirty="0"/>
          </a:p>
        </p:txBody>
      </p:sp>
    </p:spTree>
    <p:extLst>
      <p:ext uri="{BB962C8B-B14F-4D97-AF65-F5344CB8AC3E}">
        <p14:creationId xmlns:p14="http://schemas.microsoft.com/office/powerpoint/2010/main" val="321200126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9DA5763-FAF5-49E2-96AF-F15DD75F9072}"/>
              </a:ext>
            </a:extLst>
          </p:cNvPr>
          <p:cNvSpPr>
            <a:spLocks noGrp="1"/>
          </p:cNvSpPr>
          <p:nvPr>
            <p:ph type="title"/>
          </p:nvPr>
        </p:nvSpPr>
        <p:spPr/>
        <p:txBody>
          <a:bodyPr/>
          <a:lstStyle/>
          <a:p>
            <a:r>
              <a:rPr lang="en-US" dirty="0" smtClean="0">
                <a:solidFill>
                  <a:schemeClr val="tx1"/>
                </a:solidFill>
              </a:rPr>
              <a:t>CODEPLUG CPS (Code Plug Software)</a:t>
            </a:r>
            <a:endParaRPr lang="en-US" dirty="0">
              <a:solidFill>
                <a:schemeClr val="tx1"/>
              </a:solidFill>
            </a:endParaRPr>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379303" y="2261062"/>
            <a:ext cx="7537063" cy="4596938"/>
          </a:xfrm>
        </p:spPr>
      </p:pic>
      <p:sp>
        <p:nvSpPr>
          <p:cNvPr id="4" name="Slide Number Placeholder 3">
            <a:extLst>
              <a:ext uri="{FF2B5EF4-FFF2-40B4-BE49-F238E27FC236}">
                <a16:creationId xmlns:a16="http://schemas.microsoft.com/office/drawing/2014/main" xmlns="" id="{255EB2E0-E307-4B54-8986-ED111432C0F5}"/>
              </a:ext>
            </a:extLst>
          </p:cNvPr>
          <p:cNvSpPr>
            <a:spLocks noGrp="1"/>
          </p:cNvSpPr>
          <p:nvPr>
            <p:ph type="sldNum" sz="quarter" idx="12"/>
          </p:nvPr>
        </p:nvSpPr>
        <p:spPr/>
        <p:txBody>
          <a:bodyPr/>
          <a:lstStyle/>
          <a:p>
            <a:fld id="{D57F1E4F-1CFF-5643-939E-217C01CDF565}" type="slidenum">
              <a:rPr lang="en-US" smtClean="0"/>
              <a:pPr/>
              <a:t>29</a:t>
            </a:fld>
            <a:endParaRPr lang="en-US" dirty="0"/>
          </a:p>
        </p:txBody>
      </p:sp>
    </p:spTree>
    <p:extLst>
      <p:ext uri="{BB962C8B-B14F-4D97-AF65-F5344CB8AC3E}">
        <p14:creationId xmlns:p14="http://schemas.microsoft.com/office/powerpoint/2010/main" val="197628363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6516779-84DE-49DB-BACA-A9C83B61CA20}"/>
              </a:ext>
            </a:extLst>
          </p:cNvPr>
          <p:cNvSpPr>
            <a:spLocks noGrp="1"/>
          </p:cNvSpPr>
          <p:nvPr>
            <p:ph type="title"/>
          </p:nvPr>
        </p:nvSpPr>
        <p:spPr/>
        <p:txBody>
          <a:bodyPr/>
          <a:lstStyle/>
          <a:p>
            <a:r>
              <a:rPr lang="en-US" dirty="0">
                <a:solidFill>
                  <a:schemeClr val="bg2">
                    <a:lumMod val="20000"/>
                    <a:lumOff val="80000"/>
                  </a:schemeClr>
                </a:solidFill>
              </a:rPr>
              <a:t>DMR “MARC” ID </a:t>
            </a:r>
          </a:p>
        </p:txBody>
      </p:sp>
      <p:sp>
        <p:nvSpPr>
          <p:cNvPr id="3" name="Content Placeholder 2">
            <a:extLst>
              <a:ext uri="{FF2B5EF4-FFF2-40B4-BE49-F238E27FC236}">
                <a16:creationId xmlns:a16="http://schemas.microsoft.com/office/drawing/2014/main" xmlns="" id="{FB6FCB57-00E4-463F-8CCB-83E9B7E67221}"/>
              </a:ext>
            </a:extLst>
          </p:cNvPr>
          <p:cNvSpPr>
            <a:spLocks noGrp="1"/>
          </p:cNvSpPr>
          <p:nvPr>
            <p:ph sz="half" idx="1"/>
          </p:nvPr>
        </p:nvSpPr>
        <p:spPr/>
        <p:txBody>
          <a:bodyPr>
            <a:normAutofit/>
          </a:bodyPr>
          <a:lstStyle/>
          <a:p>
            <a:r>
              <a:rPr lang="en-US" sz="2400" dirty="0"/>
              <a:t>Registration filed on Internet…</a:t>
            </a:r>
          </a:p>
          <a:p>
            <a:r>
              <a:rPr lang="en-US" sz="2400" dirty="0">
                <a:hlinkClick r:id="rId2"/>
              </a:rPr>
              <a:t>https://www.dmr-marc.net/cgi-bin/trbo-database/</a:t>
            </a:r>
            <a:r>
              <a:rPr lang="en-US" sz="2400" dirty="0"/>
              <a:t> </a:t>
            </a:r>
          </a:p>
          <a:p>
            <a:r>
              <a:rPr lang="en-US" sz="2400" dirty="0"/>
              <a:t>Again, select USER</a:t>
            </a:r>
          </a:p>
          <a:p>
            <a:r>
              <a:rPr lang="en-US" sz="2400" b="1" u="sng" dirty="0">
                <a:solidFill>
                  <a:schemeClr val="accent2">
                    <a:lumMod val="75000"/>
                  </a:schemeClr>
                </a:solidFill>
              </a:rPr>
              <a:t>SHOWN on NEXT SLIDE</a:t>
            </a:r>
          </a:p>
        </p:txBody>
      </p:sp>
      <p:graphicFrame>
        <p:nvGraphicFramePr>
          <p:cNvPr id="6" name="Content Placeholder 5">
            <a:extLst>
              <a:ext uri="{FF2B5EF4-FFF2-40B4-BE49-F238E27FC236}">
                <a16:creationId xmlns:a16="http://schemas.microsoft.com/office/drawing/2014/main" xmlns="" id="{C3C3678D-2415-41FA-A4FC-E5A028BD0707}"/>
              </a:ext>
            </a:extLst>
          </p:cNvPr>
          <p:cNvGraphicFramePr>
            <a:graphicFrameLocks noGrp="1"/>
          </p:cNvGraphicFramePr>
          <p:nvPr>
            <p:ph sz="half" idx="2"/>
            <p:extLst>
              <p:ext uri="{D42A27DB-BD31-4B8C-83A1-F6EECF244321}">
                <p14:modId xmlns:p14="http://schemas.microsoft.com/office/powerpoint/2010/main" val="3894060878"/>
              </p:ext>
            </p:extLst>
          </p:nvPr>
        </p:nvGraphicFramePr>
        <p:xfrm>
          <a:off x="6208713" y="2603499"/>
          <a:ext cx="4824411" cy="3048000"/>
        </p:xfrm>
        <a:graphic>
          <a:graphicData uri="http://schemas.openxmlformats.org/drawingml/2006/table">
            <a:tbl>
              <a:tblPr firstRow="1" bandRow="1">
                <a:tableStyleId>{7DF18680-E054-41AD-8BC1-D1AEF772440D}</a:tableStyleId>
              </a:tblPr>
              <a:tblGrid>
                <a:gridCol w="1608137">
                  <a:extLst>
                    <a:ext uri="{9D8B030D-6E8A-4147-A177-3AD203B41FA5}">
                      <a16:colId xmlns:a16="http://schemas.microsoft.com/office/drawing/2014/main" xmlns="" val="3725738658"/>
                    </a:ext>
                  </a:extLst>
                </a:gridCol>
                <a:gridCol w="1608137">
                  <a:extLst>
                    <a:ext uri="{9D8B030D-6E8A-4147-A177-3AD203B41FA5}">
                      <a16:colId xmlns:a16="http://schemas.microsoft.com/office/drawing/2014/main" xmlns="" val="421610117"/>
                    </a:ext>
                  </a:extLst>
                </a:gridCol>
                <a:gridCol w="1608137">
                  <a:extLst>
                    <a:ext uri="{9D8B030D-6E8A-4147-A177-3AD203B41FA5}">
                      <a16:colId xmlns:a16="http://schemas.microsoft.com/office/drawing/2014/main" xmlns="" val="3735625985"/>
                    </a:ext>
                  </a:extLst>
                </a:gridCol>
              </a:tblGrid>
              <a:tr h="519529">
                <a:tc>
                  <a:txBody>
                    <a:bodyPr/>
                    <a:lstStyle/>
                    <a:p>
                      <a:r>
                        <a:rPr lang="en-US" sz="3200" dirty="0">
                          <a:solidFill>
                            <a:schemeClr val="bg2">
                              <a:lumMod val="75000"/>
                            </a:schemeClr>
                          </a:solidFill>
                        </a:rPr>
                        <a:t>NAME</a:t>
                      </a:r>
                    </a:p>
                  </a:txBody>
                  <a:tcPr/>
                </a:tc>
                <a:tc>
                  <a:txBody>
                    <a:bodyPr/>
                    <a:lstStyle/>
                    <a:p>
                      <a:r>
                        <a:rPr lang="en-US" sz="3200" dirty="0">
                          <a:solidFill>
                            <a:schemeClr val="bg2">
                              <a:lumMod val="75000"/>
                            </a:schemeClr>
                          </a:solidFill>
                        </a:rPr>
                        <a:t>CALL</a:t>
                      </a:r>
                    </a:p>
                  </a:txBody>
                  <a:tcPr/>
                </a:tc>
                <a:tc>
                  <a:txBody>
                    <a:bodyPr/>
                    <a:lstStyle/>
                    <a:p>
                      <a:r>
                        <a:rPr lang="en-US" sz="3200" dirty="0">
                          <a:solidFill>
                            <a:schemeClr val="bg2">
                              <a:lumMod val="75000"/>
                            </a:schemeClr>
                          </a:solidFill>
                        </a:rPr>
                        <a:t>DMR ID</a:t>
                      </a:r>
                    </a:p>
                  </a:txBody>
                  <a:tcPr/>
                </a:tc>
                <a:extLst>
                  <a:ext uri="{0D108BD9-81ED-4DB2-BD59-A6C34878D82A}">
                    <a16:rowId xmlns:a16="http://schemas.microsoft.com/office/drawing/2014/main" xmlns="" val="2092226857"/>
                  </a:ext>
                </a:extLst>
              </a:tr>
              <a:tr h="798097">
                <a:tc>
                  <a:txBody>
                    <a:bodyPr/>
                    <a:lstStyle/>
                    <a:p>
                      <a:r>
                        <a:rPr lang="en-US" sz="2400" dirty="0"/>
                        <a:t>Richard</a:t>
                      </a:r>
                    </a:p>
                    <a:p>
                      <a:r>
                        <a:rPr lang="en-US" sz="2400" dirty="0"/>
                        <a:t>Nelson</a:t>
                      </a:r>
                    </a:p>
                  </a:txBody>
                  <a:tcPr/>
                </a:tc>
                <a:tc>
                  <a:txBody>
                    <a:bodyPr/>
                    <a:lstStyle/>
                    <a:p>
                      <a:r>
                        <a:rPr lang="en-US" sz="2400" dirty="0"/>
                        <a:t>KF5WRD</a:t>
                      </a:r>
                    </a:p>
                  </a:txBody>
                  <a:tcPr/>
                </a:tc>
                <a:tc>
                  <a:txBody>
                    <a:bodyPr/>
                    <a:lstStyle/>
                    <a:p>
                      <a:r>
                        <a:rPr lang="en-US" sz="2400" dirty="0"/>
                        <a:t>1148431</a:t>
                      </a:r>
                    </a:p>
                  </a:txBody>
                  <a:tcPr/>
                </a:tc>
                <a:extLst>
                  <a:ext uri="{0D108BD9-81ED-4DB2-BD59-A6C34878D82A}">
                    <a16:rowId xmlns:a16="http://schemas.microsoft.com/office/drawing/2014/main" xmlns="" val="3334104469"/>
                  </a:ext>
                </a:extLst>
              </a:tr>
              <a:tr h="798097">
                <a:tc>
                  <a:txBody>
                    <a:bodyPr/>
                    <a:lstStyle/>
                    <a:p>
                      <a:r>
                        <a:rPr lang="en-US" sz="2400" dirty="0"/>
                        <a:t>Marty</a:t>
                      </a:r>
                    </a:p>
                    <a:p>
                      <a:r>
                        <a:rPr lang="en-US" sz="2400" dirty="0"/>
                        <a:t>Fitzgerald</a:t>
                      </a:r>
                    </a:p>
                  </a:txBody>
                  <a:tcPr/>
                </a:tc>
                <a:tc>
                  <a:txBody>
                    <a:bodyPr/>
                    <a:lstStyle/>
                    <a:p>
                      <a:r>
                        <a:rPr lang="en-US" sz="2400" dirty="0"/>
                        <a:t>W5MF</a:t>
                      </a:r>
                    </a:p>
                  </a:txBody>
                  <a:tcPr/>
                </a:tc>
                <a:tc>
                  <a:txBody>
                    <a:bodyPr/>
                    <a:lstStyle/>
                    <a:p>
                      <a:r>
                        <a:rPr lang="en-US" sz="2400" dirty="0"/>
                        <a:t>1148439</a:t>
                      </a:r>
                    </a:p>
                  </a:txBody>
                  <a:tcPr/>
                </a:tc>
                <a:extLst>
                  <a:ext uri="{0D108BD9-81ED-4DB2-BD59-A6C34878D82A}">
                    <a16:rowId xmlns:a16="http://schemas.microsoft.com/office/drawing/2014/main" xmlns="" val="1974163036"/>
                  </a:ext>
                </a:extLst>
              </a:tr>
              <a:tr h="798097">
                <a:tc>
                  <a:txBody>
                    <a:bodyPr/>
                    <a:lstStyle/>
                    <a:p>
                      <a:r>
                        <a:rPr lang="en-US" sz="2400" dirty="0"/>
                        <a:t>Ron</a:t>
                      </a:r>
                    </a:p>
                    <a:p>
                      <a:r>
                        <a:rPr lang="en-US" sz="2400" dirty="0"/>
                        <a:t>Matusek</a:t>
                      </a:r>
                    </a:p>
                  </a:txBody>
                  <a:tcPr/>
                </a:tc>
                <a:tc>
                  <a:txBody>
                    <a:bodyPr/>
                    <a:lstStyle/>
                    <a:p>
                      <a:r>
                        <a:rPr lang="en-US" sz="2400" dirty="0"/>
                        <a:t>WA6TQH</a:t>
                      </a:r>
                    </a:p>
                  </a:txBody>
                  <a:tcPr/>
                </a:tc>
                <a:tc>
                  <a:txBody>
                    <a:bodyPr/>
                    <a:lstStyle/>
                    <a:p>
                      <a:r>
                        <a:rPr lang="en-US" sz="2400" dirty="0"/>
                        <a:t>3148924</a:t>
                      </a:r>
                    </a:p>
                  </a:txBody>
                  <a:tcPr/>
                </a:tc>
                <a:extLst>
                  <a:ext uri="{0D108BD9-81ED-4DB2-BD59-A6C34878D82A}">
                    <a16:rowId xmlns:a16="http://schemas.microsoft.com/office/drawing/2014/main" xmlns="" val="543153765"/>
                  </a:ext>
                </a:extLst>
              </a:tr>
            </a:tbl>
          </a:graphicData>
        </a:graphic>
      </p:graphicFrame>
      <p:sp>
        <p:nvSpPr>
          <p:cNvPr id="4" name="Slide Number Placeholder 3">
            <a:extLst>
              <a:ext uri="{FF2B5EF4-FFF2-40B4-BE49-F238E27FC236}">
                <a16:creationId xmlns:a16="http://schemas.microsoft.com/office/drawing/2014/main" xmlns="" id="{28BF3F5D-1951-49C4-B8B3-6112FE3FC023}"/>
              </a:ext>
            </a:extLst>
          </p:cNvPr>
          <p:cNvSpPr>
            <a:spLocks noGrp="1"/>
          </p:cNvSpPr>
          <p:nvPr>
            <p:ph type="sldNum" sz="quarter" idx="12"/>
          </p:nvPr>
        </p:nvSpPr>
        <p:spPr/>
        <p:txBody>
          <a:bodyPr/>
          <a:lstStyle/>
          <a:p>
            <a:fld id="{D57F1E4F-1CFF-5643-939E-217C01CDF565}" type="slidenum">
              <a:rPr lang="en-US" smtClean="0"/>
              <a:pPr/>
              <a:t>3</a:t>
            </a:fld>
            <a:endParaRPr lang="en-US" dirty="0"/>
          </a:p>
        </p:txBody>
      </p:sp>
    </p:spTree>
    <p:extLst>
      <p:ext uri="{BB962C8B-B14F-4D97-AF65-F5344CB8AC3E}">
        <p14:creationId xmlns:p14="http://schemas.microsoft.com/office/powerpoint/2010/main" val="213291107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9DA5763-FAF5-49E2-96AF-F15DD75F9072}"/>
              </a:ext>
            </a:extLst>
          </p:cNvPr>
          <p:cNvSpPr>
            <a:spLocks noGrp="1"/>
          </p:cNvSpPr>
          <p:nvPr>
            <p:ph type="title"/>
          </p:nvPr>
        </p:nvSpPr>
        <p:spPr/>
        <p:txBody>
          <a:bodyPr/>
          <a:lstStyle/>
          <a:p>
            <a:r>
              <a:rPr lang="en-US" dirty="0" smtClean="0">
                <a:solidFill>
                  <a:schemeClr val="tx1"/>
                </a:solidFill>
              </a:rPr>
              <a:t>CODEPLUG – General Settings</a:t>
            </a:r>
            <a:endParaRPr lang="en-US" dirty="0">
              <a:solidFill>
                <a:schemeClr val="tx1"/>
              </a:solidFill>
            </a:endParaRPr>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844132" y="2310937"/>
            <a:ext cx="5094257" cy="4397433"/>
          </a:xfrm>
        </p:spPr>
      </p:pic>
      <p:sp>
        <p:nvSpPr>
          <p:cNvPr id="4" name="Slide Number Placeholder 3">
            <a:extLst>
              <a:ext uri="{FF2B5EF4-FFF2-40B4-BE49-F238E27FC236}">
                <a16:creationId xmlns:a16="http://schemas.microsoft.com/office/drawing/2014/main" xmlns="" id="{255EB2E0-E307-4B54-8986-ED111432C0F5}"/>
              </a:ext>
            </a:extLst>
          </p:cNvPr>
          <p:cNvSpPr>
            <a:spLocks noGrp="1"/>
          </p:cNvSpPr>
          <p:nvPr>
            <p:ph type="sldNum" sz="quarter" idx="12"/>
          </p:nvPr>
        </p:nvSpPr>
        <p:spPr/>
        <p:txBody>
          <a:bodyPr/>
          <a:lstStyle/>
          <a:p>
            <a:fld id="{D57F1E4F-1CFF-5643-939E-217C01CDF565}" type="slidenum">
              <a:rPr lang="en-US" smtClean="0"/>
              <a:pPr/>
              <a:t>30</a:t>
            </a:fld>
            <a:endParaRPr lang="en-US" dirty="0"/>
          </a:p>
        </p:txBody>
      </p:sp>
    </p:spTree>
    <p:extLst>
      <p:ext uri="{BB962C8B-B14F-4D97-AF65-F5344CB8AC3E}">
        <p14:creationId xmlns:p14="http://schemas.microsoft.com/office/powerpoint/2010/main" val="300017413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9DA5763-FAF5-49E2-96AF-F15DD75F9072}"/>
              </a:ext>
            </a:extLst>
          </p:cNvPr>
          <p:cNvSpPr>
            <a:spLocks noGrp="1"/>
          </p:cNvSpPr>
          <p:nvPr>
            <p:ph type="title"/>
          </p:nvPr>
        </p:nvSpPr>
        <p:spPr/>
        <p:txBody>
          <a:bodyPr/>
          <a:lstStyle/>
          <a:p>
            <a:r>
              <a:rPr lang="en-US" dirty="0" smtClean="0">
                <a:solidFill>
                  <a:schemeClr val="tx1"/>
                </a:solidFill>
              </a:rPr>
              <a:t>CODEPLUG – </a:t>
            </a:r>
            <a:r>
              <a:rPr lang="en-US" dirty="0" err="1" smtClean="0">
                <a:solidFill>
                  <a:schemeClr val="tx1"/>
                </a:solidFill>
              </a:rPr>
              <a:t>Talkgroups</a:t>
            </a:r>
            <a:r>
              <a:rPr lang="en-US" dirty="0" smtClean="0">
                <a:solidFill>
                  <a:schemeClr val="tx1"/>
                </a:solidFill>
              </a:rPr>
              <a:t> or Contacts</a:t>
            </a:r>
            <a:endParaRPr lang="en-US" dirty="0">
              <a:solidFill>
                <a:schemeClr val="tx1"/>
              </a:solidFill>
            </a:endParaRPr>
          </a:p>
        </p:txBody>
      </p:sp>
      <p:sp>
        <p:nvSpPr>
          <p:cNvPr id="4" name="Slide Number Placeholder 3">
            <a:extLst>
              <a:ext uri="{FF2B5EF4-FFF2-40B4-BE49-F238E27FC236}">
                <a16:creationId xmlns:a16="http://schemas.microsoft.com/office/drawing/2014/main" xmlns="" id="{255EB2E0-E307-4B54-8986-ED111432C0F5}"/>
              </a:ext>
            </a:extLst>
          </p:cNvPr>
          <p:cNvSpPr>
            <a:spLocks noGrp="1"/>
          </p:cNvSpPr>
          <p:nvPr>
            <p:ph type="sldNum" sz="quarter" idx="12"/>
          </p:nvPr>
        </p:nvSpPr>
        <p:spPr/>
        <p:txBody>
          <a:bodyPr/>
          <a:lstStyle/>
          <a:p>
            <a:fld id="{D57F1E4F-1CFF-5643-939E-217C01CDF565}" type="slidenum">
              <a:rPr lang="en-US" smtClean="0"/>
              <a:pPr/>
              <a:t>31</a:t>
            </a:fld>
            <a:endParaRPr lang="en-US" dirty="0"/>
          </a:p>
        </p:txBody>
      </p:sp>
      <p:pic>
        <p:nvPicPr>
          <p:cNvPr id="6" name="Content Placeholder 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273857" y="2603500"/>
            <a:ext cx="4525099" cy="3416300"/>
          </a:xfrm>
        </p:spPr>
      </p:pic>
    </p:spTree>
    <p:extLst>
      <p:ext uri="{BB962C8B-B14F-4D97-AF65-F5344CB8AC3E}">
        <p14:creationId xmlns:p14="http://schemas.microsoft.com/office/powerpoint/2010/main" val="363940186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9DA5763-FAF5-49E2-96AF-F15DD75F9072}"/>
              </a:ext>
            </a:extLst>
          </p:cNvPr>
          <p:cNvSpPr>
            <a:spLocks noGrp="1"/>
          </p:cNvSpPr>
          <p:nvPr>
            <p:ph type="title"/>
          </p:nvPr>
        </p:nvSpPr>
        <p:spPr/>
        <p:txBody>
          <a:bodyPr/>
          <a:lstStyle/>
          <a:p>
            <a:r>
              <a:rPr lang="en-US" dirty="0" smtClean="0">
                <a:solidFill>
                  <a:schemeClr val="tx1"/>
                </a:solidFill>
              </a:rPr>
              <a:t>CODEPLUG – Channels</a:t>
            </a:r>
            <a:endParaRPr lang="en-US" dirty="0">
              <a:solidFill>
                <a:schemeClr val="tx1"/>
              </a:solidFill>
            </a:endParaRPr>
          </a:p>
        </p:txBody>
      </p:sp>
      <p:sp>
        <p:nvSpPr>
          <p:cNvPr id="4" name="Slide Number Placeholder 3">
            <a:extLst>
              <a:ext uri="{FF2B5EF4-FFF2-40B4-BE49-F238E27FC236}">
                <a16:creationId xmlns:a16="http://schemas.microsoft.com/office/drawing/2014/main" xmlns="" id="{255EB2E0-E307-4B54-8986-ED111432C0F5}"/>
              </a:ext>
            </a:extLst>
          </p:cNvPr>
          <p:cNvSpPr>
            <a:spLocks noGrp="1"/>
          </p:cNvSpPr>
          <p:nvPr>
            <p:ph type="sldNum" sz="quarter" idx="12"/>
          </p:nvPr>
        </p:nvSpPr>
        <p:spPr/>
        <p:txBody>
          <a:bodyPr/>
          <a:lstStyle/>
          <a:p>
            <a:fld id="{D57F1E4F-1CFF-5643-939E-217C01CDF565}" type="slidenum">
              <a:rPr lang="en-US" smtClean="0"/>
              <a:pPr/>
              <a:t>32</a:t>
            </a:fld>
            <a:endParaRPr lang="en-US" dirty="0"/>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594826" y="2319251"/>
            <a:ext cx="6701014" cy="4538749"/>
          </a:xfrm>
        </p:spPr>
      </p:pic>
    </p:spTree>
    <p:extLst>
      <p:ext uri="{BB962C8B-B14F-4D97-AF65-F5344CB8AC3E}">
        <p14:creationId xmlns:p14="http://schemas.microsoft.com/office/powerpoint/2010/main" val="62606898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B45F92CF-0693-4917-9E47-11E6CB6EFAA6}"/>
              </a:ext>
            </a:extLst>
          </p:cNvPr>
          <p:cNvSpPr>
            <a:spLocks noGrp="1"/>
          </p:cNvSpPr>
          <p:nvPr>
            <p:ph type="title"/>
          </p:nvPr>
        </p:nvSpPr>
        <p:spPr/>
        <p:txBody>
          <a:bodyPr/>
          <a:lstStyle/>
          <a:p>
            <a:r>
              <a:rPr lang="en-US" dirty="0" smtClean="0">
                <a:solidFill>
                  <a:schemeClr val="tx1"/>
                </a:solidFill>
              </a:rPr>
              <a:t>Channels</a:t>
            </a:r>
            <a:endParaRPr lang="en-US" dirty="0">
              <a:solidFill>
                <a:schemeClr val="tx1"/>
              </a:solidFill>
            </a:endParaRPr>
          </a:p>
        </p:txBody>
      </p:sp>
      <p:sp>
        <p:nvSpPr>
          <p:cNvPr id="4" name="Slide Number Placeholder 3">
            <a:extLst>
              <a:ext uri="{FF2B5EF4-FFF2-40B4-BE49-F238E27FC236}">
                <a16:creationId xmlns:a16="http://schemas.microsoft.com/office/drawing/2014/main" xmlns="" id="{16A4EDA7-861A-4997-8ED2-E19823400C2E}"/>
              </a:ext>
            </a:extLst>
          </p:cNvPr>
          <p:cNvSpPr>
            <a:spLocks noGrp="1"/>
          </p:cNvSpPr>
          <p:nvPr>
            <p:ph type="sldNum" sz="quarter" idx="12"/>
          </p:nvPr>
        </p:nvSpPr>
        <p:spPr/>
        <p:txBody>
          <a:bodyPr/>
          <a:lstStyle/>
          <a:p>
            <a:fld id="{D57F1E4F-1CFF-5643-939E-217C01CDF565}" type="slidenum">
              <a:rPr lang="en-US" smtClean="0"/>
              <a:pPr/>
              <a:t>33</a:t>
            </a:fld>
            <a:endParaRPr lang="en-US" dirty="0"/>
          </a:p>
        </p:txBody>
      </p:sp>
      <p:sp>
        <p:nvSpPr>
          <p:cNvPr id="6" name="Content Placeholder 5"/>
          <p:cNvSpPr>
            <a:spLocks noGrp="1"/>
          </p:cNvSpPr>
          <p:nvPr>
            <p:ph idx="1"/>
          </p:nvPr>
        </p:nvSpPr>
        <p:spPr>
          <a:xfrm>
            <a:off x="1897432" y="3200185"/>
            <a:ext cx="7276454" cy="3371097"/>
          </a:xfrm>
        </p:spPr>
        <p:txBody>
          <a:bodyPr>
            <a:normAutofit/>
          </a:bodyPr>
          <a:lstStyle/>
          <a:p>
            <a:pPr>
              <a:buSzPct val="45000"/>
              <a:buFont typeface="StarSymbol"/>
              <a:buChar char="●"/>
            </a:pPr>
            <a:endParaRPr lang="en-US" dirty="0"/>
          </a:p>
          <a:p>
            <a:pPr lvl="0">
              <a:buSzPct val="45000"/>
              <a:buFont typeface="StarSymbol"/>
              <a:buChar char="●"/>
            </a:pPr>
            <a:endParaRPr lang="en-US" dirty="0"/>
          </a:p>
          <a:p>
            <a:pPr marL="0" lvl="0" indent="0">
              <a:buNone/>
            </a:pPr>
            <a:endParaRPr lang="en-US"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42460" y="2422495"/>
            <a:ext cx="5010957" cy="4291500"/>
          </a:xfrm>
          <a:prstGeom prst="rect">
            <a:avLst/>
          </a:prstGeom>
        </p:spPr>
      </p:pic>
    </p:spTree>
    <p:extLst>
      <p:ext uri="{BB962C8B-B14F-4D97-AF65-F5344CB8AC3E}">
        <p14:creationId xmlns:p14="http://schemas.microsoft.com/office/powerpoint/2010/main" val="99142544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9DA5763-FAF5-49E2-96AF-F15DD75F9072}"/>
              </a:ext>
            </a:extLst>
          </p:cNvPr>
          <p:cNvSpPr>
            <a:spLocks noGrp="1"/>
          </p:cNvSpPr>
          <p:nvPr>
            <p:ph type="title"/>
          </p:nvPr>
        </p:nvSpPr>
        <p:spPr/>
        <p:txBody>
          <a:bodyPr/>
          <a:lstStyle/>
          <a:p>
            <a:r>
              <a:rPr lang="en-US" dirty="0" smtClean="0">
                <a:solidFill>
                  <a:schemeClr val="tx1"/>
                </a:solidFill>
              </a:rPr>
              <a:t>CODEPLUG – Creating Channels</a:t>
            </a:r>
            <a:endParaRPr lang="en-US" dirty="0">
              <a:solidFill>
                <a:schemeClr val="tx1"/>
              </a:solidFill>
            </a:endParaRPr>
          </a:p>
        </p:txBody>
      </p:sp>
      <p:sp>
        <p:nvSpPr>
          <p:cNvPr id="4" name="Slide Number Placeholder 3">
            <a:extLst>
              <a:ext uri="{FF2B5EF4-FFF2-40B4-BE49-F238E27FC236}">
                <a16:creationId xmlns:a16="http://schemas.microsoft.com/office/drawing/2014/main" xmlns="" id="{255EB2E0-E307-4B54-8986-ED111432C0F5}"/>
              </a:ext>
            </a:extLst>
          </p:cNvPr>
          <p:cNvSpPr>
            <a:spLocks noGrp="1"/>
          </p:cNvSpPr>
          <p:nvPr>
            <p:ph type="sldNum" sz="quarter" idx="12"/>
          </p:nvPr>
        </p:nvSpPr>
        <p:spPr/>
        <p:txBody>
          <a:bodyPr/>
          <a:lstStyle/>
          <a:p>
            <a:fld id="{D57F1E4F-1CFF-5643-939E-217C01CDF565}" type="slidenum">
              <a:rPr lang="en-US" smtClean="0"/>
              <a:pPr/>
              <a:t>34</a:t>
            </a:fld>
            <a:endParaRPr lang="en-US" dirty="0"/>
          </a:p>
        </p:txBody>
      </p:sp>
      <p:pic>
        <p:nvPicPr>
          <p:cNvPr id="6" name="Content Placeholder 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582553" y="2310938"/>
            <a:ext cx="6713287" cy="4547062"/>
          </a:xfrm>
        </p:spPr>
      </p:pic>
    </p:spTree>
    <p:extLst>
      <p:ext uri="{BB962C8B-B14F-4D97-AF65-F5344CB8AC3E}">
        <p14:creationId xmlns:p14="http://schemas.microsoft.com/office/powerpoint/2010/main" val="57200574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9DA5763-FAF5-49E2-96AF-F15DD75F9072}"/>
              </a:ext>
            </a:extLst>
          </p:cNvPr>
          <p:cNvSpPr>
            <a:spLocks noGrp="1"/>
          </p:cNvSpPr>
          <p:nvPr>
            <p:ph type="title"/>
          </p:nvPr>
        </p:nvSpPr>
        <p:spPr/>
        <p:txBody>
          <a:bodyPr/>
          <a:lstStyle/>
          <a:p>
            <a:r>
              <a:rPr lang="en-US" dirty="0" smtClean="0">
                <a:solidFill>
                  <a:schemeClr val="tx1"/>
                </a:solidFill>
              </a:rPr>
              <a:t>CODEPLUG – Zones</a:t>
            </a:r>
            <a:endParaRPr lang="en-US" dirty="0">
              <a:solidFill>
                <a:schemeClr val="tx1"/>
              </a:solidFill>
            </a:endParaRPr>
          </a:p>
        </p:txBody>
      </p:sp>
      <p:sp>
        <p:nvSpPr>
          <p:cNvPr id="4" name="Slide Number Placeholder 3">
            <a:extLst>
              <a:ext uri="{FF2B5EF4-FFF2-40B4-BE49-F238E27FC236}">
                <a16:creationId xmlns:a16="http://schemas.microsoft.com/office/drawing/2014/main" xmlns="" id="{255EB2E0-E307-4B54-8986-ED111432C0F5}"/>
              </a:ext>
            </a:extLst>
          </p:cNvPr>
          <p:cNvSpPr>
            <a:spLocks noGrp="1"/>
          </p:cNvSpPr>
          <p:nvPr>
            <p:ph type="sldNum" sz="quarter" idx="12"/>
          </p:nvPr>
        </p:nvSpPr>
        <p:spPr/>
        <p:txBody>
          <a:bodyPr/>
          <a:lstStyle/>
          <a:p>
            <a:fld id="{D57F1E4F-1CFF-5643-939E-217C01CDF565}" type="slidenum">
              <a:rPr lang="en-US" smtClean="0"/>
              <a:pPr/>
              <a:t>35</a:t>
            </a:fld>
            <a:endParaRPr lang="en-US" dirty="0"/>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086342" y="2360815"/>
            <a:ext cx="5648039" cy="4497185"/>
          </a:xfrm>
        </p:spPr>
      </p:pic>
    </p:spTree>
    <p:extLst>
      <p:ext uri="{BB962C8B-B14F-4D97-AF65-F5344CB8AC3E}">
        <p14:creationId xmlns:p14="http://schemas.microsoft.com/office/powerpoint/2010/main" val="153519998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9DA5763-FAF5-49E2-96AF-F15DD75F9072}"/>
              </a:ext>
            </a:extLst>
          </p:cNvPr>
          <p:cNvSpPr>
            <a:spLocks noGrp="1"/>
          </p:cNvSpPr>
          <p:nvPr>
            <p:ph type="title"/>
          </p:nvPr>
        </p:nvSpPr>
        <p:spPr/>
        <p:txBody>
          <a:bodyPr/>
          <a:lstStyle/>
          <a:p>
            <a:r>
              <a:rPr lang="en-US" dirty="0" smtClean="0">
                <a:solidFill>
                  <a:schemeClr val="tx1"/>
                </a:solidFill>
              </a:rPr>
              <a:t>CODEPLUG – Receive Groups</a:t>
            </a:r>
            <a:endParaRPr lang="en-US" dirty="0">
              <a:solidFill>
                <a:schemeClr val="tx1"/>
              </a:solidFill>
            </a:endParaRPr>
          </a:p>
        </p:txBody>
      </p:sp>
      <p:sp>
        <p:nvSpPr>
          <p:cNvPr id="4" name="Slide Number Placeholder 3">
            <a:extLst>
              <a:ext uri="{FF2B5EF4-FFF2-40B4-BE49-F238E27FC236}">
                <a16:creationId xmlns:a16="http://schemas.microsoft.com/office/drawing/2014/main" xmlns="" id="{255EB2E0-E307-4B54-8986-ED111432C0F5}"/>
              </a:ext>
            </a:extLst>
          </p:cNvPr>
          <p:cNvSpPr>
            <a:spLocks noGrp="1"/>
          </p:cNvSpPr>
          <p:nvPr>
            <p:ph type="sldNum" sz="quarter" idx="12"/>
          </p:nvPr>
        </p:nvSpPr>
        <p:spPr/>
        <p:txBody>
          <a:bodyPr/>
          <a:lstStyle/>
          <a:p>
            <a:fld id="{D57F1E4F-1CFF-5643-939E-217C01CDF565}" type="slidenum">
              <a:rPr lang="en-US" smtClean="0"/>
              <a:pPr/>
              <a:t>36</a:t>
            </a:fld>
            <a:endParaRPr lang="en-US" dirty="0"/>
          </a:p>
        </p:txBody>
      </p:sp>
      <p:sp>
        <p:nvSpPr>
          <p:cNvPr id="3" name="Content Placeholder 2"/>
          <p:cNvSpPr>
            <a:spLocks noGrp="1"/>
          </p:cNvSpPr>
          <p:nvPr>
            <p:ph idx="1"/>
          </p:nvPr>
        </p:nvSpPr>
        <p:spPr/>
        <p:txBody>
          <a:bodyPr/>
          <a:lstStyle/>
          <a:p>
            <a:pPr lvl="0">
              <a:buSzPct val="45000"/>
              <a:buFont typeface="StarSymbol"/>
              <a:buChar char="●"/>
            </a:pPr>
            <a:r>
              <a:rPr lang="en-US" dirty="0"/>
              <a:t>All DMR radios allow you to configure RX Groups.</a:t>
            </a:r>
          </a:p>
          <a:p>
            <a:pPr lvl="0">
              <a:buSzPct val="45000"/>
              <a:buFont typeface="StarSymbol"/>
              <a:buChar char="●"/>
            </a:pPr>
            <a:r>
              <a:rPr lang="en-US" dirty="0"/>
              <a:t>You can monitor all </a:t>
            </a:r>
            <a:r>
              <a:rPr lang="en-US" dirty="0" err="1"/>
              <a:t>talkgroups</a:t>
            </a:r>
            <a:r>
              <a:rPr lang="en-US" dirty="0"/>
              <a:t> on a single timeslot by adding each Group Contact to an RX </a:t>
            </a:r>
            <a:r>
              <a:rPr lang="en-US" dirty="0" smtClean="0"/>
              <a:t>Group</a:t>
            </a:r>
          </a:p>
          <a:p>
            <a:pPr lvl="0">
              <a:buSzPct val="45000"/>
              <a:buFont typeface="StarSymbol"/>
              <a:buChar char="●"/>
            </a:pPr>
            <a:r>
              <a:rPr lang="en-US" dirty="0" smtClean="0"/>
              <a:t>Can be used with a dongle like an RF Shark Open Spot to hear messages</a:t>
            </a:r>
          </a:p>
          <a:p>
            <a:pPr lvl="0">
              <a:buSzPct val="45000"/>
              <a:buFont typeface="StarSymbol"/>
              <a:buChar char="●"/>
            </a:pPr>
            <a:r>
              <a:rPr lang="en-US" dirty="0" smtClean="0"/>
              <a:t>Can be confusing. You may rather use scanning in </a:t>
            </a:r>
            <a:r>
              <a:rPr lang="en-US" smtClean="0"/>
              <a:t>some cases.</a:t>
            </a:r>
            <a:endParaRPr lang="en-US" dirty="0"/>
          </a:p>
        </p:txBody>
      </p:sp>
    </p:spTree>
    <p:extLst>
      <p:ext uri="{BB962C8B-B14F-4D97-AF65-F5344CB8AC3E}">
        <p14:creationId xmlns:p14="http://schemas.microsoft.com/office/powerpoint/2010/main" val="112952199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9DA5763-FAF5-49E2-96AF-F15DD75F9072}"/>
              </a:ext>
            </a:extLst>
          </p:cNvPr>
          <p:cNvSpPr>
            <a:spLocks noGrp="1"/>
          </p:cNvSpPr>
          <p:nvPr>
            <p:ph type="title"/>
          </p:nvPr>
        </p:nvSpPr>
        <p:spPr/>
        <p:txBody>
          <a:bodyPr/>
          <a:lstStyle/>
          <a:p>
            <a:r>
              <a:rPr lang="en-US" dirty="0" smtClean="0">
                <a:solidFill>
                  <a:schemeClr val="tx1"/>
                </a:solidFill>
              </a:rPr>
              <a:t>CODEPLUG – Receive Groups</a:t>
            </a:r>
            <a:endParaRPr lang="en-US" dirty="0">
              <a:solidFill>
                <a:schemeClr val="tx1"/>
              </a:solidFill>
            </a:endParaRPr>
          </a:p>
        </p:txBody>
      </p:sp>
      <p:sp>
        <p:nvSpPr>
          <p:cNvPr id="4" name="Slide Number Placeholder 3">
            <a:extLst>
              <a:ext uri="{FF2B5EF4-FFF2-40B4-BE49-F238E27FC236}">
                <a16:creationId xmlns:a16="http://schemas.microsoft.com/office/drawing/2014/main" xmlns="" id="{255EB2E0-E307-4B54-8986-ED111432C0F5}"/>
              </a:ext>
            </a:extLst>
          </p:cNvPr>
          <p:cNvSpPr>
            <a:spLocks noGrp="1"/>
          </p:cNvSpPr>
          <p:nvPr>
            <p:ph type="sldNum" sz="quarter" idx="12"/>
          </p:nvPr>
        </p:nvSpPr>
        <p:spPr/>
        <p:txBody>
          <a:bodyPr/>
          <a:lstStyle/>
          <a:p>
            <a:fld id="{D57F1E4F-1CFF-5643-939E-217C01CDF565}" type="slidenum">
              <a:rPr lang="en-US" smtClean="0"/>
              <a:pPr/>
              <a:t>37</a:t>
            </a:fld>
            <a:endParaRPr lang="en-US" dirty="0"/>
          </a:p>
        </p:txBody>
      </p:sp>
      <p:pic>
        <p:nvPicPr>
          <p:cNvPr id="6" name="Content Placeholder 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809946" y="2603499"/>
            <a:ext cx="7173798" cy="4206493"/>
          </a:xfrm>
        </p:spPr>
      </p:pic>
    </p:spTree>
    <p:extLst>
      <p:ext uri="{BB962C8B-B14F-4D97-AF65-F5344CB8AC3E}">
        <p14:creationId xmlns:p14="http://schemas.microsoft.com/office/powerpoint/2010/main" val="350307293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9DA5763-FAF5-49E2-96AF-F15DD75F9072}"/>
              </a:ext>
            </a:extLst>
          </p:cNvPr>
          <p:cNvSpPr>
            <a:spLocks noGrp="1"/>
          </p:cNvSpPr>
          <p:nvPr>
            <p:ph type="title"/>
          </p:nvPr>
        </p:nvSpPr>
        <p:spPr/>
        <p:txBody>
          <a:bodyPr/>
          <a:lstStyle/>
          <a:p>
            <a:r>
              <a:rPr lang="en-US" dirty="0" smtClean="0">
                <a:solidFill>
                  <a:schemeClr val="tx1"/>
                </a:solidFill>
              </a:rPr>
              <a:t>CODEPLUG – Receive Groups</a:t>
            </a:r>
            <a:endParaRPr lang="en-US" dirty="0">
              <a:solidFill>
                <a:schemeClr val="tx1"/>
              </a:solidFill>
            </a:endParaRPr>
          </a:p>
        </p:txBody>
      </p:sp>
      <p:sp>
        <p:nvSpPr>
          <p:cNvPr id="4" name="Slide Number Placeholder 3">
            <a:extLst>
              <a:ext uri="{FF2B5EF4-FFF2-40B4-BE49-F238E27FC236}">
                <a16:creationId xmlns:a16="http://schemas.microsoft.com/office/drawing/2014/main" xmlns="" id="{255EB2E0-E307-4B54-8986-ED111432C0F5}"/>
              </a:ext>
            </a:extLst>
          </p:cNvPr>
          <p:cNvSpPr>
            <a:spLocks noGrp="1"/>
          </p:cNvSpPr>
          <p:nvPr>
            <p:ph type="sldNum" sz="quarter" idx="12"/>
          </p:nvPr>
        </p:nvSpPr>
        <p:spPr/>
        <p:txBody>
          <a:bodyPr/>
          <a:lstStyle/>
          <a:p>
            <a:fld id="{D57F1E4F-1CFF-5643-939E-217C01CDF565}" type="slidenum">
              <a:rPr lang="en-US" smtClean="0"/>
              <a:pPr/>
              <a:t>38</a:t>
            </a:fld>
            <a:endParaRPr lang="en-US" dirty="0"/>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746693" y="2330122"/>
            <a:ext cx="5728004" cy="4527878"/>
          </a:xfrm>
        </p:spPr>
      </p:pic>
    </p:spTree>
    <p:extLst>
      <p:ext uri="{BB962C8B-B14F-4D97-AF65-F5344CB8AC3E}">
        <p14:creationId xmlns:p14="http://schemas.microsoft.com/office/powerpoint/2010/main" val="7875129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9DA5763-FAF5-49E2-96AF-F15DD75F9072}"/>
              </a:ext>
            </a:extLst>
          </p:cNvPr>
          <p:cNvSpPr>
            <a:spLocks noGrp="1"/>
          </p:cNvSpPr>
          <p:nvPr>
            <p:ph type="title"/>
          </p:nvPr>
        </p:nvSpPr>
        <p:spPr/>
        <p:txBody>
          <a:bodyPr/>
          <a:lstStyle/>
          <a:p>
            <a:r>
              <a:rPr lang="en-US" dirty="0" smtClean="0">
                <a:solidFill>
                  <a:schemeClr val="tx1"/>
                </a:solidFill>
              </a:rPr>
              <a:t>CODEPLUG – Scanning</a:t>
            </a:r>
            <a:endParaRPr lang="en-US" dirty="0">
              <a:solidFill>
                <a:schemeClr val="tx1"/>
              </a:solidFill>
            </a:endParaRPr>
          </a:p>
        </p:txBody>
      </p:sp>
      <p:sp>
        <p:nvSpPr>
          <p:cNvPr id="4" name="Slide Number Placeholder 3">
            <a:extLst>
              <a:ext uri="{FF2B5EF4-FFF2-40B4-BE49-F238E27FC236}">
                <a16:creationId xmlns:a16="http://schemas.microsoft.com/office/drawing/2014/main" xmlns="" id="{255EB2E0-E307-4B54-8986-ED111432C0F5}"/>
              </a:ext>
            </a:extLst>
          </p:cNvPr>
          <p:cNvSpPr>
            <a:spLocks noGrp="1"/>
          </p:cNvSpPr>
          <p:nvPr>
            <p:ph type="sldNum" sz="quarter" idx="12"/>
          </p:nvPr>
        </p:nvSpPr>
        <p:spPr/>
        <p:txBody>
          <a:bodyPr/>
          <a:lstStyle/>
          <a:p>
            <a:fld id="{D57F1E4F-1CFF-5643-939E-217C01CDF565}" type="slidenum">
              <a:rPr lang="en-US" smtClean="0"/>
              <a:pPr/>
              <a:t>39</a:t>
            </a:fld>
            <a:endParaRPr lang="en-US" dirty="0"/>
          </a:p>
        </p:txBody>
      </p:sp>
      <p:sp>
        <p:nvSpPr>
          <p:cNvPr id="3" name="Content Placeholder 2"/>
          <p:cNvSpPr>
            <a:spLocks noGrp="1"/>
          </p:cNvSpPr>
          <p:nvPr>
            <p:ph idx="1"/>
          </p:nvPr>
        </p:nvSpPr>
        <p:spPr>
          <a:xfrm>
            <a:off x="1220943" y="3131401"/>
            <a:ext cx="8761412" cy="1355758"/>
          </a:xfrm>
        </p:spPr>
        <p:txBody>
          <a:bodyPr/>
          <a:lstStyle/>
          <a:p>
            <a:pPr lvl="0">
              <a:buSzPct val="45000"/>
              <a:buFont typeface="StarSymbol"/>
              <a:buChar char="●"/>
            </a:pPr>
            <a:r>
              <a:rPr lang="en-US" dirty="0"/>
              <a:t>All DMR radios allow you to configure </a:t>
            </a:r>
            <a:r>
              <a:rPr lang="en-US" dirty="0" smtClean="0"/>
              <a:t>Scan List.</a:t>
            </a:r>
            <a:endParaRPr lang="en-US" dirty="0"/>
          </a:p>
          <a:p>
            <a:pPr lvl="0">
              <a:buSzPct val="45000"/>
              <a:buFont typeface="StarSymbol"/>
              <a:buChar char="●"/>
            </a:pPr>
            <a:r>
              <a:rPr lang="en-US" dirty="0" smtClean="0"/>
              <a:t>Used on repeaters to scan Talk groups/Digital Contacts</a:t>
            </a:r>
          </a:p>
          <a:p>
            <a:pPr lvl="0">
              <a:buSzPct val="45000"/>
              <a:buFont typeface="StarSymbol"/>
              <a:buChar char="●"/>
            </a:pPr>
            <a:r>
              <a:rPr lang="en-US" dirty="0" smtClean="0"/>
              <a:t>Cannot be used to scan on dongles like </a:t>
            </a:r>
            <a:r>
              <a:rPr lang="en-US" dirty="0" err="1" smtClean="0"/>
              <a:t>DVMega</a:t>
            </a:r>
            <a:r>
              <a:rPr lang="en-US" dirty="0" smtClean="0"/>
              <a:t> and </a:t>
            </a:r>
            <a:r>
              <a:rPr lang="en-US" dirty="0" err="1" smtClean="0"/>
              <a:t>Openspot</a:t>
            </a:r>
            <a:endParaRPr lang="en-US" dirty="0"/>
          </a:p>
        </p:txBody>
      </p:sp>
    </p:spTree>
    <p:extLst>
      <p:ext uri="{BB962C8B-B14F-4D97-AF65-F5344CB8AC3E}">
        <p14:creationId xmlns:p14="http://schemas.microsoft.com/office/powerpoint/2010/main" val="255189124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xmlns="" id="{148DA917-641C-4982-90D5-8B805CCF40D0}"/>
              </a:ext>
            </a:extLst>
          </p:cNvPr>
          <p:cNvSpPr>
            <a:spLocks noGrp="1"/>
          </p:cNvSpPr>
          <p:nvPr>
            <p:ph type="sldNum" sz="quarter" idx="12"/>
          </p:nvPr>
        </p:nvSpPr>
        <p:spPr/>
        <p:txBody>
          <a:bodyPr/>
          <a:lstStyle/>
          <a:p>
            <a:fld id="{D57F1E4F-1CFF-5643-939E-217C01CDF565}" type="slidenum">
              <a:rPr lang="en-US" smtClean="0"/>
              <a:pPr/>
              <a:t>4</a:t>
            </a:fld>
            <a:endParaRPr lang="en-US" dirty="0"/>
          </a:p>
        </p:txBody>
      </p:sp>
      <p:pic>
        <p:nvPicPr>
          <p:cNvPr id="6" name="Picture 5">
            <a:extLst>
              <a:ext uri="{FF2B5EF4-FFF2-40B4-BE49-F238E27FC236}">
                <a16:creationId xmlns:a16="http://schemas.microsoft.com/office/drawing/2014/main" xmlns="" id="{77BFDA49-56CE-410A-B6DC-91650D6DAF45}"/>
              </a:ext>
            </a:extLst>
          </p:cNvPr>
          <p:cNvPicPr>
            <a:picLocks noChangeAspect="1"/>
          </p:cNvPicPr>
          <p:nvPr/>
        </p:nvPicPr>
        <p:blipFill>
          <a:blip r:embed="rId2"/>
          <a:stretch>
            <a:fillRect/>
          </a:stretch>
        </p:blipFill>
        <p:spPr>
          <a:xfrm>
            <a:off x="1381125" y="614362"/>
            <a:ext cx="9429750" cy="5629275"/>
          </a:xfrm>
          <a:prstGeom prst="rect">
            <a:avLst/>
          </a:prstGeom>
        </p:spPr>
      </p:pic>
    </p:spTree>
    <p:extLst>
      <p:ext uri="{BB962C8B-B14F-4D97-AF65-F5344CB8AC3E}">
        <p14:creationId xmlns:p14="http://schemas.microsoft.com/office/powerpoint/2010/main" val="423708052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9DA5763-FAF5-49E2-96AF-F15DD75F9072}"/>
              </a:ext>
            </a:extLst>
          </p:cNvPr>
          <p:cNvSpPr>
            <a:spLocks noGrp="1"/>
          </p:cNvSpPr>
          <p:nvPr>
            <p:ph type="title"/>
          </p:nvPr>
        </p:nvSpPr>
        <p:spPr/>
        <p:txBody>
          <a:bodyPr/>
          <a:lstStyle/>
          <a:p>
            <a:r>
              <a:rPr lang="en-US" dirty="0" smtClean="0">
                <a:solidFill>
                  <a:schemeClr val="tx1"/>
                </a:solidFill>
              </a:rPr>
              <a:t>CODEPLUG – Scanning</a:t>
            </a:r>
            <a:endParaRPr lang="en-US" dirty="0">
              <a:solidFill>
                <a:schemeClr val="tx1"/>
              </a:solidFill>
            </a:endParaRPr>
          </a:p>
        </p:txBody>
      </p:sp>
      <p:sp>
        <p:nvSpPr>
          <p:cNvPr id="4" name="Slide Number Placeholder 3">
            <a:extLst>
              <a:ext uri="{FF2B5EF4-FFF2-40B4-BE49-F238E27FC236}">
                <a16:creationId xmlns:a16="http://schemas.microsoft.com/office/drawing/2014/main" xmlns="" id="{255EB2E0-E307-4B54-8986-ED111432C0F5}"/>
              </a:ext>
            </a:extLst>
          </p:cNvPr>
          <p:cNvSpPr>
            <a:spLocks noGrp="1"/>
          </p:cNvSpPr>
          <p:nvPr>
            <p:ph type="sldNum" sz="quarter" idx="12"/>
          </p:nvPr>
        </p:nvSpPr>
        <p:spPr/>
        <p:txBody>
          <a:bodyPr/>
          <a:lstStyle/>
          <a:p>
            <a:fld id="{D57F1E4F-1CFF-5643-939E-217C01CDF565}" type="slidenum">
              <a:rPr lang="en-US" smtClean="0"/>
              <a:pPr/>
              <a:t>40</a:t>
            </a:fld>
            <a:endParaRPr lang="en-US" dirty="0"/>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086293" y="2347274"/>
            <a:ext cx="6890400" cy="4510726"/>
          </a:xfrm>
        </p:spPr>
      </p:pic>
    </p:spTree>
    <p:extLst>
      <p:ext uri="{BB962C8B-B14F-4D97-AF65-F5344CB8AC3E}">
        <p14:creationId xmlns:p14="http://schemas.microsoft.com/office/powerpoint/2010/main" val="26658062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9DA5763-FAF5-49E2-96AF-F15DD75F9072}"/>
              </a:ext>
            </a:extLst>
          </p:cNvPr>
          <p:cNvSpPr>
            <a:spLocks noGrp="1"/>
          </p:cNvSpPr>
          <p:nvPr>
            <p:ph type="title"/>
          </p:nvPr>
        </p:nvSpPr>
        <p:spPr/>
        <p:txBody>
          <a:bodyPr/>
          <a:lstStyle/>
          <a:p>
            <a:r>
              <a:rPr lang="en-US" dirty="0" smtClean="0">
                <a:solidFill>
                  <a:schemeClr val="tx1"/>
                </a:solidFill>
              </a:rPr>
              <a:t>CODEPLUG – Scanning</a:t>
            </a:r>
            <a:endParaRPr lang="en-US" dirty="0">
              <a:solidFill>
                <a:schemeClr val="tx1"/>
              </a:solidFill>
            </a:endParaRPr>
          </a:p>
        </p:txBody>
      </p:sp>
      <p:sp>
        <p:nvSpPr>
          <p:cNvPr id="4" name="Slide Number Placeholder 3">
            <a:extLst>
              <a:ext uri="{FF2B5EF4-FFF2-40B4-BE49-F238E27FC236}">
                <a16:creationId xmlns:a16="http://schemas.microsoft.com/office/drawing/2014/main" xmlns="" id="{255EB2E0-E307-4B54-8986-ED111432C0F5}"/>
              </a:ext>
            </a:extLst>
          </p:cNvPr>
          <p:cNvSpPr>
            <a:spLocks noGrp="1"/>
          </p:cNvSpPr>
          <p:nvPr>
            <p:ph type="sldNum" sz="quarter" idx="12"/>
          </p:nvPr>
        </p:nvSpPr>
        <p:spPr/>
        <p:txBody>
          <a:bodyPr/>
          <a:lstStyle/>
          <a:p>
            <a:fld id="{D57F1E4F-1CFF-5643-939E-217C01CDF565}" type="slidenum">
              <a:rPr lang="en-US" smtClean="0"/>
              <a:pPr/>
              <a:t>41</a:t>
            </a:fld>
            <a:endParaRPr lang="en-US" dirty="0"/>
          </a:p>
        </p:txBody>
      </p:sp>
      <p:pic>
        <p:nvPicPr>
          <p:cNvPr id="7" name="Content Placeholder 6"/>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818615" y="2443244"/>
            <a:ext cx="6249971" cy="4233247"/>
          </a:xfrm>
        </p:spPr>
      </p:pic>
    </p:spTree>
    <p:extLst>
      <p:ext uri="{BB962C8B-B14F-4D97-AF65-F5344CB8AC3E}">
        <p14:creationId xmlns:p14="http://schemas.microsoft.com/office/powerpoint/2010/main" val="313354062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9DA5763-FAF5-49E2-96AF-F15DD75F9072}"/>
              </a:ext>
            </a:extLst>
          </p:cNvPr>
          <p:cNvSpPr>
            <a:spLocks noGrp="1"/>
          </p:cNvSpPr>
          <p:nvPr>
            <p:ph type="title"/>
          </p:nvPr>
        </p:nvSpPr>
        <p:spPr/>
        <p:txBody>
          <a:bodyPr/>
          <a:lstStyle/>
          <a:p>
            <a:r>
              <a:rPr lang="en-US" dirty="0" smtClean="0">
                <a:solidFill>
                  <a:schemeClr val="tx1"/>
                </a:solidFill>
              </a:rPr>
              <a:t>CODEPLUG – Software</a:t>
            </a:r>
            <a:endParaRPr lang="en-US" dirty="0">
              <a:solidFill>
                <a:schemeClr val="tx1"/>
              </a:solidFill>
            </a:endParaRPr>
          </a:p>
        </p:txBody>
      </p:sp>
      <p:sp>
        <p:nvSpPr>
          <p:cNvPr id="4" name="Slide Number Placeholder 3">
            <a:extLst>
              <a:ext uri="{FF2B5EF4-FFF2-40B4-BE49-F238E27FC236}">
                <a16:creationId xmlns:a16="http://schemas.microsoft.com/office/drawing/2014/main" xmlns="" id="{255EB2E0-E307-4B54-8986-ED111432C0F5}"/>
              </a:ext>
            </a:extLst>
          </p:cNvPr>
          <p:cNvSpPr>
            <a:spLocks noGrp="1"/>
          </p:cNvSpPr>
          <p:nvPr>
            <p:ph type="sldNum" sz="quarter" idx="12"/>
          </p:nvPr>
        </p:nvSpPr>
        <p:spPr/>
        <p:txBody>
          <a:bodyPr/>
          <a:lstStyle/>
          <a:p>
            <a:fld id="{D57F1E4F-1CFF-5643-939E-217C01CDF565}" type="slidenum">
              <a:rPr lang="en-US" smtClean="0"/>
              <a:pPr/>
              <a:t>42</a:t>
            </a:fld>
            <a:endParaRPr lang="en-US" dirty="0"/>
          </a:p>
        </p:txBody>
      </p:sp>
      <p:sp>
        <p:nvSpPr>
          <p:cNvPr id="3" name="Content Placeholder 2"/>
          <p:cNvSpPr>
            <a:spLocks noGrp="1"/>
          </p:cNvSpPr>
          <p:nvPr>
            <p:ph idx="1"/>
          </p:nvPr>
        </p:nvSpPr>
        <p:spPr>
          <a:xfrm>
            <a:off x="1447186" y="2490377"/>
            <a:ext cx="8761412" cy="4004691"/>
          </a:xfrm>
        </p:spPr>
        <p:txBody>
          <a:bodyPr/>
          <a:lstStyle/>
          <a:p>
            <a:pPr lvl="0">
              <a:buSzPct val="45000"/>
              <a:buFont typeface="StarSymbol"/>
              <a:buChar char="●"/>
            </a:pPr>
            <a:r>
              <a:rPr lang="en-US" dirty="0" smtClean="0"/>
              <a:t>TYT CPS (Code Plug Software – Difficult to use, unable to sort, and unable to do mass changes.</a:t>
            </a:r>
          </a:p>
          <a:p>
            <a:pPr lvl="0">
              <a:buSzPct val="45000"/>
              <a:buFont typeface="StarSymbol"/>
              <a:buChar char="●"/>
            </a:pPr>
            <a:r>
              <a:rPr lang="en-US" dirty="0" smtClean="0"/>
              <a:t>Code Plug Editor for MD380 by G6AMU v0.65.0 – Does everything but only works on TYT MD380</a:t>
            </a:r>
          </a:p>
          <a:p>
            <a:pPr lvl="0">
              <a:buSzPct val="45000"/>
              <a:buFont typeface="StarSymbol"/>
              <a:buChar char="●"/>
            </a:pPr>
            <a:r>
              <a:rPr lang="en-US" dirty="0" smtClean="0"/>
              <a:t>N0GSG DMR Contact Manager 2.40 – Pretty good and work on multiple radios. Cannot sort or insert very easily. Work in progress. </a:t>
            </a:r>
          </a:p>
          <a:p>
            <a:pPr lvl="0">
              <a:buSzPct val="45000"/>
              <a:buFont typeface="StarSymbol"/>
              <a:buChar char="●"/>
            </a:pPr>
            <a:r>
              <a:rPr lang="en-US" dirty="0" smtClean="0"/>
              <a:t>DL5MCC </a:t>
            </a:r>
            <a:r>
              <a:rPr lang="en-US" dirty="0" err="1" smtClean="0"/>
              <a:t>CPSProgrammer</a:t>
            </a:r>
            <a:r>
              <a:rPr lang="en-US" dirty="0" smtClean="0"/>
              <a:t> 0.33.0 – Software is a bit rough right now, but should allow you to download a group of repeater from a database online and then push it into your code plug. If this gets finalized it will be the best yet.</a:t>
            </a:r>
          </a:p>
          <a:p>
            <a:pPr lvl="0">
              <a:buSzPct val="45000"/>
              <a:buFont typeface="StarSymbol"/>
              <a:buChar char="●"/>
            </a:pPr>
            <a:r>
              <a:rPr lang="en-US" dirty="0" err="1" smtClean="0"/>
              <a:t>RFInder</a:t>
            </a:r>
            <a:r>
              <a:rPr lang="en-US" dirty="0" smtClean="0"/>
              <a:t> – Hardware/Software/Cell Phone Solution</a:t>
            </a:r>
          </a:p>
          <a:p>
            <a:pPr lvl="0">
              <a:buSzPct val="45000"/>
              <a:buFont typeface="StarSymbol"/>
              <a:buChar char="●"/>
            </a:pPr>
            <a:endParaRPr lang="en-US" dirty="0" smtClean="0"/>
          </a:p>
          <a:p>
            <a:pPr lvl="0">
              <a:buSzPct val="45000"/>
              <a:buFont typeface="StarSymbol"/>
              <a:buChar char="●"/>
            </a:pPr>
            <a:endParaRPr lang="en-US" dirty="0"/>
          </a:p>
        </p:txBody>
      </p:sp>
    </p:spTree>
    <p:extLst>
      <p:ext uri="{BB962C8B-B14F-4D97-AF65-F5344CB8AC3E}">
        <p14:creationId xmlns:p14="http://schemas.microsoft.com/office/powerpoint/2010/main" val="230721382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3410A1F2-D6FB-4C6E-9FE2-2E3AAFF1CB95}"/>
              </a:ext>
            </a:extLst>
          </p:cNvPr>
          <p:cNvSpPr>
            <a:spLocks noGrp="1"/>
          </p:cNvSpPr>
          <p:nvPr>
            <p:ph type="title"/>
          </p:nvPr>
        </p:nvSpPr>
        <p:spPr/>
        <p:txBody>
          <a:bodyPr/>
          <a:lstStyle/>
          <a:p>
            <a:r>
              <a:rPr lang="en-US" dirty="0" smtClean="0">
                <a:solidFill>
                  <a:schemeClr val="bg2">
                    <a:lumMod val="20000"/>
                    <a:lumOff val="80000"/>
                  </a:schemeClr>
                </a:solidFill>
              </a:rPr>
              <a:t>Dongles</a:t>
            </a:r>
            <a:endParaRPr lang="en-US" dirty="0">
              <a:solidFill>
                <a:schemeClr val="bg2">
                  <a:lumMod val="20000"/>
                  <a:lumOff val="80000"/>
                </a:schemeClr>
              </a:solidFill>
            </a:endParaRPr>
          </a:p>
        </p:txBody>
      </p:sp>
      <p:sp>
        <p:nvSpPr>
          <p:cNvPr id="3" name="Content Placeholder 2">
            <a:extLst>
              <a:ext uri="{FF2B5EF4-FFF2-40B4-BE49-F238E27FC236}">
                <a16:creationId xmlns:a16="http://schemas.microsoft.com/office/drawing/2014/main" xmlns="" id="{A81C68A6-5527-4EC1-9307-CCAB4B71A906}"/>
              </a:ext>
            </a:extLst>
          </p:cNvPr>
          <p:cNvSpPr>
            <a:spLocks noGrp="1"/>
          </p:cNvSpPr>
          <p:nvPr>
            <p:ph idx="1"/>
          </p:nvPr>
        </p:nvSpPr>
        <p:spPr>
          <a:xfrm>
            <a:off x="424071" y="2603500"/>
            <a:ext cx="7721124" cy="2273300"/>
          </a:xfrm>
        </p:spPr>
        <p:txBody>
          <a:bodyPr>
            <a:normAutofit lnSpcReduction="10000"/>
          </a:bodyPr>
          <a:lstStyle/>
          <a:p>
            <a:r>
              <a:rPr lang="en-US" sz="2000" dirty="0" smtClean="0"/>
              <a:t>Dongles are ONLY Allowed on </a:t>
            </a:r>
            <a:r>
              <a:rPr lang="en-US" sz="2000" dirty="0" err="1" smtClean="0"/>
              <a:t>Brandmeister</a:t>
            </a:r>
            <a:r>
              <a:rPr lang="en-US" sz="2000" dirty="0" smtClean="0"/>
              <a:t> &amp; DMR+ </a:t>
            </a:r>
          </a:p>
          <a:p>
            <a:r>
              <a:rPr lang="en-US" sz="2000" dirty="0" err="1" smtClean="0"/>
              <a:t>SharkRF</a:t>
            </a:r>
            <a:r>
              <a:rPr lang="en-US" sz="2000" dirty="0" smtClean="0"/>
              <a:t> </a:t>
            </a:r>
            <a:r>
              <a:rPr lang="en-US" sz="2000" dirty="0" err="1" smtClean="0"/>
              <a:t>Openspot</a:t>
            </a:r>
            <a:r>
              <a:rPr lang="en-US" sz="2000" dirty="0" smtClean="0"/>
              <a:t> – has lights, give info via TG9, but needs an adapter to do </a:t>
            </a:r>
            <a:r>
              <a:rPr lang="en-US" sz="2000" dirty="0" err="1" smtClean="0"/>
              <a:t>WiFi</a:t>
            </a:r>
            <a:endParaRPr lang="en-US" sz="2000" dirty="0"/>
          </a:p>
          <a:p>
            <a:r>
              <a:rPr lang="en-US" sz="2000" dirty="0" err="1" smtClean="0"/>
              <a:t>DVMega</a:t>
            </a:r>
            <a:r>
              <a:rPr lang="en-US" sz="2000" dirty="0" smtClean="0"/>
              <a:t> </a:t>
            </a:r>
            <a:r>
              <a:rPr lang="en-US" sz="2000" dirty="0" err="1" smtClean="0"/>
              <a:t>BlueStack</a:t>
            </a:r>
            <a:r>
              <a:rPr lang="en-US" sz="2000" dirty="0" smtClean="0"/>
              <a:t> – no lights requires a computer</a:t>
            </a:r>
          </a:p>
          <a:p>
            <a:r>
              <a:rPr lang="en-US" sz="2000" dirty="0" err="1" smtClean="0"/>
              <a:t>DVMega</a:t>
            </a:r>
            <a:r>
              <a:rPr lang="en-US" sz="2000" dirty="0" smtClean="0"/>
              <a:t> </a:t>
            </a:r>
            <a:r>
              <a:rPr lang="en-US" sz="2000" dirty="0" err="1" smtClean="0"/>
              <a:t>Rasberry</a:t>
            </a:r>
            <a:r>
              <a:rPr lang="en-US" sz="2000" dirty="0" smtClean="0"/>
              <a:t> Pi – no lights stand along, Pi has </a:t>
            </a:r>
            <a:r>
              <a:rPr lang="en-US" sz="2000" dirty="0" err="1" smtClean="0"/>
              <a:t>WiFi</a:t>
            </a:r>
            <a:r>
              <a:rPr lang="en-US" sz="2000" dirty="0"/>
              <a:t> </a:t>
            </a:r>
            <a:r>
              <a:rPr lang="en-US" sz="2000" dirty="0" smtClean="0"/>
              <a:t>(model 3b or model 2 ad and </a:t>
            </a:r>
            <a:r>
              <a:rPr lang="en-US" sz="2000" dirty="0" err="1" smtClean="0"/>
              <a:t>usb</a:t>
            </a:r>
            <a:r>
              <a:rPr lang="en-US" sz="2000" dirty="0" smtClean="0"/>
              <a:t> adapter)</a:t>
            </a:r>
            <a:endParaRPr lang="en-US" sz="2000" dirty="0"/>
          </a:p>
        </p:txBody>
      </p:sp>
      <p:sp>
        <p:nvSpPr>
          <p:cNvPr id="4" name="Slide Number Placeholder 3">
            <a:extLst>
              <a:ext uri="{FF2B5EF4-FFF2-40B4-BE49-F238E27FC236}">
                <a16:creationId xmlns:a16="http://schemas.microsoft.com/office/drawing/2014/main" xmlns="" id="{FD58DB8A-BF3C-43FA-8513-8D768C99D5CE}"/>
              </a:ext>
            </a:extLst>
          </p:cNvPr>
          <p:cNvSpPr>
            <a:spLocks noGrp="1"/>
          </p:cNvSpPr>
          <p:nvPr>
            <p:ph type="sldNum" sz="quarter" idx="12"/>
          </p:nvPr>
        </p:nvSpPr>
        <p:spPr/>
        <p:txBody>
          <a:bodyPr/>
          <a:lstStyle/>
          <a:p>
            <a:fld id="{D57F1E4F-1CFF-5643-939E-217C01CDF565}" type="slidenum">
              <a:rPr lang="en-US" smtClean="0"/>
              <a:pPr/>
              <a:t>43</a:t>
            </a:fld>
            <a:endParaRPr lang="en-US" dirty="0"/>
          </a:p>
        </p:txBody>
      </p:sp>
      <p:sp>
        <p:nvSpPr>
          <p:cNvPr id="5" name="TextBox 4">
            <a:extLst>
              <a:ext uri="{FF2B5EF4-FFF2-40B4-BE49-F238E27FC236}">
                <a16:creationId xmlns:a16="http://schemas.microsoft.com/office/drawing/2014/main" xmlns="" id="{2D7B2F21-654A-4B41-9BFC-29F2E6B551DD}"/>
              </a:ext>
            </a:extLst>
          </p:cNvPr>
          <p:cNvSpPr txBox="1"/>
          <p:nvPr/>
        </p:nvSpPr>
        <p:spPr>
          <a:xfrm>
            <a:off x="424070" y="5141843"/>
            <a:ext cx="8959081" cy="1200329"/>
          </a:xfrm>
          <a:prstGeom prst="rect">
            <a:avLst/>
          </a:prstGeom>
          <a:noFill/>
          <a:ln w="12700" cmpd="dbl">
            <a:solidFill>
              <a:schemeClr val="accent1"/>
            </a:solidFill>
          </a:ln>
        </p:spPr>
        <p:txBody>
          <a:bodyPr wrap="square" rtlCol="0">
            <a:spAutoFit/>
          </a:bodyPr>
          <a:lstStyle/>
          <a:p>
            <a:r>
              <a:rPr lang="en-US" dirty="0"/>
              <a:t>Several of us have </a:t>
            </a:r>
            <a:r>
              <a:rPr lang="en-US" dirty="0" err="1"/>
              <a:t>SharkRF</a:t>
            </a:r>
            <a:r>
              <a:rPr lang="en-US" dirty="0"/>
              <a:t> OPENSPOT which accesses BRANDMEISTER</a:t>
            </a:r>
          </a:p>
          <a:p>
            <a:r>
              <a:rPr lang="en-US" dirty="0"/>
              <a:t>	YOU can listen via some browsers (Chrome) using </a:t>
            </a:r>
            <a:r>
              <a:rPr lang="en-US" dirty="0" err="1">
                <a:hlinkClick r:id="rId2"/>
              </a:rPr>
              <a:t>Hoseline</a:t>
            </a:r>
            <a:r>
              <a:rPr lang="en-US" dirty="0">
                <a:hlinkClick r:id="rId2"/>
              </a:rPr>
              <a:t> - </a:t>
            </a:r>
            <a:r>
              <a:rPr lang="en-US" dirty="0" err="1">
                <a:hlinkClick r:id="rId2"/>
              </a:rPr>
              <a:t>BrandMeister</a:t>
            </a:r>
            <a:endParaRPr lang="en-US" dirty="0"/>
          </a:p>
          <a:p>
            <a:r>
              <a:rPr lang="en-US" i="1" dirty="0"/>
              <a:t>		https://hose.brandmeister.network/</a:t>
            </a:r>
            <a:endParaRPr lang="en-US" dirty="0"/>
          </a:p>
          <a:p>
            <a:endParaRPr lang="en-US" dirty="0"/>
          </a:p>
        </p:txBody>
      </p:sp>
      <p:pic>
        <p:nvPicPr>
          <p:cNvPr id="7" name="Picture 6">
            <a:extLst>
              <a:ext uri="{FF2B5EF4-FFF2-40B4-BE49-F238E27FC236}">
                <a16:creationId xmlns:a16="http://schemas.microsoft.com/office/drawing/2014/main" xmlns="" id="{DFFB81A8-21F0-48A7-A8D8-0D428A5A7DF4}"/>
              </a:ext>
            </a:extLst>
          </p:cNvPr>
          <p:cNvPicPr>
            <a:picLocks noChangeAspect="1"/>
          </p:cNvPicPr>
          <p:nvPr/>
        </p:nvPicPr>
        <p:blipFill>
          <a:blip r:embed="rId3"/>
          <a:stretch>
            <a:fillRect/>
          </a:stretch>
        </p:blipFill>
        <p:spPr>
          <a:xfrm>
            <a:off x="8291598" y="1327151"/>
            <a:ext cx="3501428" cy="3628096"/>
          </a:xfrm>
          <a:prstGeom prst="rect">
            <a:avLst/>
          </a:prstGeom>
        </p:spPr>
      </p:pic>
    </p:spTree>
    <p:extLst>
      <p:ext uri="{BB962C8B-B14F-4D97-AF65-F5344CB8AC3E}">
        <p14:creationId xmlns:p14="http://schemas.microsoft.com/office/powerpoint/2010/main" val="424097627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68592D7B-AA70-463D-9BE3-DF14B735AE78}"/>
              </a:ext>
            </a:extLst>
          </p:cNvPr>
          <p:cNvSpPr>
            <a:spLocks noGrp="1"/>
          </p:cNvSpPr>
          <p:nvPr>
            <p:ph type="title"/>
          </p:nvPr>
        </p:nvSpPr>
        <p:spPr/>
        <p:txBody>
          <a:bodyPr/>
          <a:lstStyle/>
          <a:p>
            <a:r>
              <a:rPr lang="en-US" dirty="0" smtClean="0">
                <a:solidFill>
                  <a:schemeClr val="bg2">
                    <a:lumMod val="20000"/>
                    <a:lumOff val="80000"/>
                  </a:schemeClr>
                </a:solidFill>
              </a:rPr>
              <a:t>RADIO’s</a:t>
            </a:r>
            <a:endParaRPr lang="en-US" dirty="0">
              <a:solidFill>
                <a:schemeClr val="bg2">
                  <a:lumMod val="20000"/>
                  <a:lumOff val="80000"/>
                </a:schemeClr>
              </a:solidFill>
            </a:endParaRPr>
          </a:p>
        </p:txBody>
      </p:sp>
      <p:sp>
        <p:nvSpPr>
          <p:cNvPr id="3" name="Content Placeholder 2">
            <a:extLst>
              <a:ext uri="{FF2B5EF4-FFF2-40B4-BE49-F238E27FC236}">
                <a16:creationId xmlns:a16="http://schemas.microsoft.com/office/drawing/2014/main" xmlns="" id="{246100CA-B916-4444-AB06-3D23B62CDC33}"/>
              </a:ext>
            </a:extLst>
          </p:cNvPr>
          <p:cNvSpPr>
            <a:spLocks noGrp="1"/>
          </p:cNvSpPr>
          <p:nvPr>
            <p:ph idx="1"/>
          </p:nvPr>
        </p:nvSpPr>
        <p:spPr>
          <a:xfrm>
            <a:off x="1154955" y="2603499"/>
            <a:ext cx="8761412" cy="3835007"/>
          </a:xfrm>
        </p:spPr>
        <p:txBody>
          <a:bodyPr>
            <a:normAutofit/>
          </a:bodyPr>
          <a:lstStyle/>
          <a:p>
            <a:r>
              <a:rPr lang="en-US" sz="2400" dirty="0" smtClean="0"/>
              <a:t>TYT MD-380 (UHF only), most popular, cheapest, and has TY </a:t>
            </a:r>
            <a:r>
              <a:rPr lang="en-US" sz="2400" dirty="0" err="1" smtClean="0"/>
              <a:t>Toolz</a:t>
            </a:r>
            <a:r>
              <a:rPr lang="en-US" sz="2400" dirty="0" smtClean="0"/>
              <a:t> firmware to add features for free.</a:t>
            </a:r>
          </a:p>
          <a:p>
            <a:r>
              <a:rPr lang="en-US" sz="2400" dirty="0" smtClean="0"/>
              <a:t>TYT MD-2017 (UHF-VHF), gaining popularity, and TY Tools coming.</a:t>
            </a:r>
          </a:p>
          <a:p>
            <a:r>
              <a:rPr lang="en-US" sz="2400" dirty="0" smtClean="0"/>
              <a:t>TYT MD-9600 (UHF-VHF), mobile radio.</a:t>
            </a:r>
          </a:p>
          <a:p>
            <a:r>
              <a:rPr lang="en-US" sz="2400" dirty="0" smtClean="0"/>
              <a:t>Connect Systems, </a:t>
            </a:r>
            <a:r>
              <a:rPr lang="en-US" sz="2400" dirty="0" err="1" smtClean="0"/>
              <a:t>Hytera</a:t>
            </a:r>
            <a:r>
              <a:rPr lang="en-US" sz="2400" dirty="0" smtClean="0"/>
              <a:t>, Motorola, </a:t>
            </a:r>
            <a:r>
              <a:rPr lang="en-US" sz="2400" dirty="0" err="1" smtClean="0"/>
              <a:t>Rfinder</a:t>
            </a:r>
            <a:r>
              <a:rPr lang="en-US" sz="2400" dirty="0" smtClean="0"/>
              <a:t>, and several other off brands available.</a:t>
            </a:r>
          </a:p>
          <a:p>
            <a:r>
              <a:rPr lang="en-US" sz="2400" dirty="0" smtClean="0"/>
              <a:t>Kenwood, </a:t>
            </a:r>
            <a:r>
              <a:rPr lang="en-US" sz="2400" dirty="0" err="1" smtClean="0"/>
              <a:t>Icom</a:t>
            </a:r>
            <a:r>
              <a:rPr lang="en-US" sz="2400" dirty="0" smtClean="0"/>
              <a:t>, and </a:t>
            </a:r>
            <a:r>
              <a:rPr lang="en-US" sz="2400" dirty="0" err="1" smtClean="0"/>
              <a:t>Yaesu</a:t>
            </a:r>
            <a:r>
              <a:rPr lang="en-US" sz="2400" dirty="0" smtClean="0"/>
              <a:t> not in DMR yet.</a:t>
            </a:r>
          </a:p>
        </p:txBody>
      </p:sp>
      <p:sp>
        <p:nvSpPr>
          <p:cNvPr id="4" name="Slide Number Placeholder 3">
            <a:extLst>
              <a:ext uri="{FF2B5EF4-FFF2-40B4-BE49-F238E27FC236}">
                <a16:creationId xmlns:a16="http://schemas.microsoft.com/office/drawing/2014/main" xmlns="" id="{B9B343BD-1BD4-465A-A7BF-BE2C050D0683}"/>
              </a:ext>
            </a:extLst>
          </p:cNvPr>
          <p:cNvSpPr>
            <a:spLocks noGrp="1"/>
          </p:cNvSpPr>
          <p:nvPr>
            <p:ph type="sldNum" sz="quarter" idx="12"/>
          </p:nvPr>
        </p:nvSpPr>
        <p:spPr/>
        <p:txBody>
          <a:bodyPr/>
          <a:lstStyle/>
          <a:p>
            <a:fld id="{D57F1E4F-1CFF-5643-939E-217C01CDF565}" type="slidenum">
              <a:rPr lang="en-US" smtClean="0"/>
              <a:pPr/>
              <a:t>44</a:t>
            </a:fld>
            <a:endParaRPr lang="en-US" dirty="0"/>
          </a:p>
        </p:txBody>
      </p:sp>
    </p:spTree>
    <p:extLst>
      <p:ext uri="{BB962C8B-B14F-4D97-AF65-F5344CB8AC3E}">
        <p14:creationId xmlns:p14="http://schemas.microsoft.com/office/powerpoint/2010/main" val="344627096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243E3DF7-48F5-456C-8B73-553CA8E71CC0}"/>
              </a:ext>
            </a:extLst>
          </p:cNvPr>
          <p:cNvSpPr>
            <a:spLocks noGrp="1"/>
          </p:cNvSpPr>
          <p:nvPr>
            <p:ph type="title"/>
          </p:nvPr>
        </p:nvSpPr>
        <p:spPr/>
        <p:txBody>
          <a:bodyPr/>
          <a:lstStyle/>
          <a:p>
            <a:r>
              <a:rPr lang="en-US" dirty="0" err="1" smtClean="0">
                <a:solidFill>
                  <a:schemeClr val="bg2">
                    <a:lumMod val="20000"/>
                    <a:lumOff val="80000"/>
                  </a:schemeClr>
                </a:solidFill>
              </a:rPr>
              <a:t>Talkgroup</a:t>
            </a:r>
            <a:r>
              <a:rPr lang="en-US" dirty="0" smtClean="0">
                <a:solidFill>
                  <a:schemeClr val="bg2">
                    <a:lumMod val="20000"/>
                    <a:lumOff val="80000"/>
                  </a:schemeClr>
                </a:solidFill>
              </a:rPr>
              <a:t> Usage</a:t>
            </a:r>
            <a:endParaRPr lang="en-US" dirty="0">
              <a:solidFill>
                <a:schemeClr val="bg2">
                  <a:lumMod val="20000"/>
                  <a:lumOff val="80000"/>
                </a:schemeClr>
              </a:solidFill>
            </a:endParaRPr>
          </a:p>
        </p:txBody>
      </p:sp>
      <p:sp>
        <p:nvSpPr>
          <p:cNvPr id="3" name="Content Placeholder 2">
            <a:extLst>
              <a:ext uri="{FF2B5EF4-FFF2-40B4-BE49-F238E27FC236}">
                <a16:creationId xmlns:a16="http://schemas.microsoft.com/office/drawing/2014/main" xmlns="" id="{73FF6FAA-A443-494E-898B-8B7AA1A4D5DC}"/>
              </a:ext>
            </a:extLst>
          </p:cNvPr>
          <p:cNvSpPr>
            <a:spLocks noGrp="1"/>
          </p:cNvSpPr>
          <p:nvPr>
            <p:ph idx="1"/>
          </p:nvPr>
        </p:nvSpPr>
        <p:spPr>
          <a:xfrm>
            <a:off x="578178" y="2589432"/>
            <a:ext cx="11013599" cy="3416300"/>
          </a:xfrm>
        </p:spPr>
        <p:txBody>
          <a:bodyPr>
            <a:normAutofit/>
          </a:bodyPr>
          <a:lstStyle/>
          <a:p>
            <a:r>
              <a:rPr lang="en-US" sz="2000" dirty="0"/>
              <a:t>U</a:t>
            </a:r>
            <a:r>
              <a:rPr lang="en-US" sz="2000" dirty="0" smtClean="0"/>
              <a:t>se local TG2 to talk to you buddy down the street </a:t>
            </a:r>
          </a:p>
          <a:p>
            <a:r>
              <a:rPr lang="en-US" sz="2000" dirty="0" smtClean="0"/>
              <a:t>Use area wide like TG8207 Houston area to talk to a group around town</a:t>
            </a:r>
          </a:p>
          <a:p>
            <a:r>
              <a:rPr lang="en-US" sz="2000" dirty="0" smtClean="0"/>
              <a:t>Use state wide like TG3148 Texas Statewide to talk to people in other Texas towns</a:t>
            </a:r>
          </a:p>
          <a:p>
            <a:r>
              <a:rPr lang="en-US" sz="2000" dirty="0" smtClean="0"/>
              <a:t>Use regional like TG3175 South Plains for multiple states.</a:t>
            </a:r>
          </a:p>
          <a:p>
            <a:r>
              <a:rPr lang="en-US" sz="2000" dirty="0" smtClean="0"/>
              <a:t>For even wider, use North America TG3 on DMR-MARC and TG93 </a:t>
            </a:r>
            <a:r>
              <a:rPr lang="en-US" sz="2000" dirty="0" err="1" smtClean="0"/>
              <a:t>Brandmeister</a:t>
            </a:r>
            <a:endParaRPr lang="en-US" sz="2000" dirty="0" smtClean="0"/>
          </a:p>
          <a:p>
            <a:r>
              <a:rPr lang="en-US" sz="2000" dirty="0" smtClean="0"/>
              <a:t>The widest is Worldwide TG1 on DMR-MARC and TG91 </a:t>
            </a:r>
            <a:r>
              <a:rPr lang="en-US" sz="2000" dirty="0" err="1" smtClean="0"/>
              <a:t>Brandmeister</a:t>
            </a:r>
            <a:endParaRPr lang="en-US" sz="2000" dirty="0" smtClean="0"/>
          </a:p>
          <a:p>
            <a:r>
              <a:rPr lang="en-US" sz="2000" dirty="0" smtClean="0"/>
              <a:t>There special </a:t>
            </a:r>
            <a:r>
              <a:rPr lang="en-US" sz="2000" dirty="0" err="1" smtClean="0"/>
              <a:t>talkgroups</a:t>
            </a:r>
            <a:r>
              <a:rPr lang="en-US" sz="2000" dirty="0" smtClean="0"/>
              <a:t> like TAC310(TG310), DCI Bridge(TG3100), DMR Track (TG31489)</a:t>
            </a:r>
            <a:endParaRPr lang="en-US" sz="2000" dirty="0"/>
          </a:p>
        </p:txBody>
      </p:sp>
      <p:sp>
        <p:nvSpPr>
          <p:cNvPr id="4" name="Slide Number Placeholder 3">
            <a:extLst>
              <a:ext uri="{FF2B5EF4-FFF2-40B4-BE49-F238E27FC236}">
                <a16:creationId xmlns:a16="http://schemas.microsoft.com/office/drawing/2014/main" xmlns="" id="{4D32011C-2AB3-4AFF-BB16-B90A01236531}"/>
              </a:ext>
            </a:extLst>
          </p:cNvPr>
          <p:cNvSpPr>
            <a:spLocks noGrp="1"/>
          </p:cNvSpPr>
          <p:nvPr>
            <p:ph type="sldNum" sz="quarter" idx="12"/>
          </p:nvPr>
        </p:nvSpPr>
        <p:spPr/>
        <p:txBody>
          <a:bodyPr/>
          <a:lstStyle/>
          <a:p>
            <a:fld id="{D57F1E4F-1CFF-5643-939E-217C01CDF565}" type="slidenum">
              <a:rPr lang="en-US" smtClean="0"/>
              <a:pPr/>
              <a:t>45</a:t>
            </a:fld>
            <a:endParaRPr lang="en-US" dirty="0"/>
          </a:p>
        </p:txBody>
      </p:sp>
    </p:spTree>
    <p:extLst>
      <p:ext uri="{BB962C8B-B14F-4D97-AF65-F5344CB8AC3E}">
        <p14:creationId xmlns:p14="http://schemas.microsoft.com/office/powerpoint/2010/main" val="60886147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243E3DF7-48F5-456C-8B73-553CA8E71CC0}"/>
              </a:ext>
            </a:extLst>
          </p:cNvPr>
          <p:cNvSpPr>
            <a:spLocks noGrp="1"/>
          </p:cNvSpPr>
          <p:nvPr>
            <p:ph type="title"/>
          </p:nvPr>
        </p:nvSpPr>
        <p:spPr/>
        <p:txBody>
          <a:bodyPr/>
          <a:lstStyle/>
          <a:p>
            <a:r>
              <a:rPr lang="en-US" dirty="0" err="1" smtClean="0">
                <a:solidFill>
                  <a:schemeClr val="bg2">
                    <a:lumMod val="20000"/>
                    <a:lumOff val="80000"/>
                  </a:schemeClr>
                </a:solidFill>
              </a:rPr>
              <a:t>Talkgroup</a:t>
            </a:r>
            <a:r>
              <a:rPr lang="en-US" dirty="0" smtClean="0">
                <a:solidFill>
                  <a:schemeClr val="bg2">
                    <a:lumMod val="20000"/>
                    <a:lumOff val="80000"/>
                  </a:schemeClr>
                </a:solidFill>
              </a:rPr>
              <a:t> Usage – Repeater PTT</a:t>
            </a:r>
            <a:endParaRPr lang="en-US" dirty="0">
              <a:solidFill>
                <a:schemeClr val="bg2">
                  <a:lumMod val="20000"/>
                  <a:lumOff val="80000"/>
                </a:schemeClr>
              </a:solidFill>
            </a:endParaRPr>
          </a:p>
        </p:txBody>
      </p:sp>
      <p:sp>
        <p:nvSpPr>
          <p:cNvPr id="3" name="Content Placeholder 2">
            <a:extLst>
              <a:ext uri="{FF2B5EF4-FFF2-40B4-BE49-F238E27FC236}">
                <a16:creationId xmlns:a16="http://schemas.microsoft.com/office/drawing/2014/main" xmlns="" id="{73FF6FAA-A443-494E-898B-8B7AA1A4D5DC}"/>
              </a:ext>
            </a:extLst>
          </p:cNvPr>
          <p:cNvSpPr>
            <a:spLocks noGrp="1"/>
          </p:cNvSpPr>
          <p:nvPr>
            <p:ph idx="1"/>
          </p:nvPr>
        </p:nvSpPr>
        <p:spPr>
          <a:xfrm>
            <a:off x="578178" y="2589432"/>
            <a:ext cx="11013599" cy="3416300"/>
          </a:xfrm>
        </p:spPr>
        <p:txBody>
          <a:bodyPr>
            <a:normAutofit/>
          </a:bodyPr>
          <a:lstStyle/>
          <a:p>
            <a:r>
              <a:rPr lang="en-US" sz="2000" dirty="0" smtClean="0"/>
              <a:t>Repeater owners may implement PTT on certain </a:t>
            </a:r>
            <a:r>
              <a:rPr lang="en-US" sz="2000" dirty="0" err="1" smtClean="0"/>
              <a:t>Talkgroups</a:t>
            </a:r>
            <a:endParaRPr lang="en-US" sz="2000" dirty="0" smtClean="0"/>
          </a:p>
          <a:p>
            <a:r>
              <a:rPr lang="en-US" sz="2000" dirty="0" smtClean="0"/>
              <a:t>Has a time out setting, usually, 10 minutes.</a:t>
            </a:r>
          </a:p>
          <a:p>
            <a:r>
              <a:rPr lang="en-US" sz="2000" dirty="0" smtClean="0"/>
              <a:t>This is so one </a:t>
            </a:r>
            <a:r>
              <a:rPr lang="en-US" sz="2000" dirty="0" err="1" smtClean="0"/>
              <a:t>Talkgroup</a:t>
            </a:r>
            <a:r>
              <a:rPr lang="en-US" sz="2000" dirty="0" smtClean="0"/>
              <a:t> cannot monopolize a timeslot</a:t>
            </a:r>
          </a:p>
          <a:p>
            <a:r>
              <a:rPr lang="en-US" sz="2000" dirty="0" smtClean="0"/>
              <a:t>To activate, you must key your radio on that </a:t>
            </a:r>
            <a:r>
              <a:rPr lang="en-US" sz="2000" dirty="0" err="1" smtClean="0"/>
              <a:t>Talkgroup</a:t>
            </a:r>
            <a:r>
              <a:rPr lang="en-US" sz="2000" dirty="0" smtClean="0"/>
              <a:t>. The repeater will remain on that </a:t>
            </a:r>
            <a:r>
              <a:rPr lang="en-US" sz="2000" dirty="0" err="1" smtClean="0"/>
              <a:t>Talkgroup</a:t>
            </a:r>
            <a:r>
              <a:rPr lang="en-US" sz="2000" dirty="0" smtClean="0"/>
              <a:t> in that timeslot for what ever the time out is set to.</a:t>
            </a:r>
            <a:endParaRPr lang="en-US" sz="2000" dirty="0"/>
          </a:p>
        </p:txBody>
      </p:sp>
      <p:sp>
        <p:nvSpPr>
          <p:cNvPr id="4" name="Slide Number Placeholder 3">
            <a:extLst>
              <a:ext uri="{FF2B5EF4-FFF2-40B4-BE49-F238E27FC236}">
                <a16:creationId xmlns:a16="http://schemas.microsoft.com/office/drawing/2014/main" xmlns="" id="{4D32011C-2AB3-4AFF-BB16-B90A01236531}"/>
              </a:ext>
            </a:extLst>
          </p:cNvPr>
          <p:cNvSpPr>
            <a:spLocks noGrp="1"/>
          </p:cNvSpPr>
          <p:nvPr>
            <p:ph type="sldNum" sz="quarter" idx="12"/>
          </p:nvPr>
        </p:nvSpPr>
        <p:spPr/>
        <p:txBody>
          <a:bodyPr/>
          <a:lstStyle/>
          <a:p>
            <a:fld id="{D57F1E4F-1CFF-5643-939E-217C01CDF565}" type="slidenum">
              <a:rPr lang="en-US" smtClean="0"/>
              <a:pPr/>
              <a:t>46</a:t>
            </a:fld>
            <a:endParaRPr lang="en-US" dirty="0"/>
          </a:p>
        </p:txBody>
      </p:sp>
    </p:spTree>
    <p:extLst>
      <p:ext uri="{BB962C8B-B14F-4D97-AF65-F5344CB8AC3E}">
        <p14:creationId xmlns:p14="http://schemas.microsoft.com/office/powerpoint/2010/main" val="132055803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243E3DF7-48F5-456C-8B73-553CA8E71CC0}"/>
              </a:ext>
            </a:extLst>
          </p:cNvPr>
          <p:cNvSpPr>
            <a:spLocks noGrp="1"/>
          </p:cNvSpPr>
          <p:nvPr>
            <p:ph type="title"/>
          </p:nvPr>
        </p:nvSpPr>
        <p:spPr/>
        <p:txBody>
          <a:bodyPr/>
          <a:lstStyle/>
          <a:p>
            <a:r>
              <a:rPr lang="en-US" dirty="0" smtClean="0">
                <a:solidFill>
                  <a:schemeClr val="bg2">
                    <a:lumMod val="20000"/>
                    <a:lumOff val="80000"/>
                  </a:schemeClr>
                </a:solidFill>
              </a:rPr>
              <a:t>RF Finder Presentation</a:t>
            </a:r>
            <a:endParaRPr lang="en-US" dirty="0">
              <a:solidFill>
                <a:schemeClr val="bg2">
                  <a:lumMod val="20000"/>
                  <a:lumOff val="80000"/>
                </a:schemeClr>
              </a:solidFill>
            </a:endParaRPr>
          </a:p>
        </p:txBody>
      </p:sp>
      <p:sp>
        <p:nvSpPr>
          <p:cNvPr id="3" name="Content Placeholder 2">
            <a:extLst>
              <a:ext uri="{FF2B5EF4-FFF2-40B4-BE49-F238E27FC236}">
                <a16:creationId xmlns:a16="http://schemas.microsoft.com/office/drawing/2014/main" xmlns="" id="{73FF6FAA-A443-494E-898B-8B7AA1A4D5DC}"/>
              </a:ext>
            </a:extLst>
          </p:cNvPr>
          <p:cNvSpPr>
            <a:spLocks noGrp="1"/>
          </p:cNvSpPr>
          <p:nvPr>
            <p:ph idx="1"/>
          </p:nvPr>
        </p:nvSpPr>
        <p:spPr>
          <a:xfrm>
            <a:off x="578178" y="2589432"/>
            <a:ext cx="3814713" cy="1435813"/>
          </a:xfrm>
        </p:spPr>
        <p:txBody>
          <a:bodyPr>
            <a:normAutofit/>
          </a:bodyPr>
          <a:lstStyle/>
          <a:p>
            <a:r>
              <a:rPr lang="en-US" sz="2000" dirty="0" smtClean="0"/>
              <a:t>Ron its your turn NOW</a:t>
            </a:r>
            <a:endParaRPr lang="en-US" sz="2000" dirty="0"/>
          </a:p>
        </p:txBody>
      </p:sp>
      <p:sp>
        <p:nvSpPr>
          <p:cNvPr id="4" name="Slide Number Placeholder 3">
            <a:extLst>
              <a:ext uri="{FF2B5EF4-FFF2-40B4-BE49-F238E27FC236}">
                <a16:creationId xmlns:a16="http://schemas.microsoft.com/office/drawing/2014/main" xmlns="" id="{4D32011C-2AB3-4AFF-BB16-B90A01236531}"/>
              </a:ext>
            </a:extLst>
          </p:cNvPr>
          <p:cNvSpPr>
            <a:spLocks noGrp="1"/>
          </p:cNvSpPr>
          <p:nvPr>
            <p:ph type="sldNum" sz="quarter" idx="12"/>
          </p:nvPr>
        </p:nvSpPr>
        <p:spPr/>
        <p:txBody>
          <a:bodyPr/>
          <a:lstStyle/>
          <a:p>
            <a:fld id="{D57F1E4F-1CFF-5643-939E-217C01CDF565}" type="slidenum">
              <a:rPr lang="en-US" smtClean="0"/>
              <a:pPr/>
              <a:t>47</a:t>
            </a:fld>
            <a:endParaRPr lang="en-US" dirty="0"/>
          </a:p>
        </p:txBody>
      </p:sp>
    </p:spTree>
    <p:extLst>
      <p:ext uri="{BB962C8B-B14F-4D97-AF65-F5344CB8AC3E}">
        <p14:creationId xmlns:p14="http://schemas.microsoft.com/office/powerpoint/2010/main" val="38611164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243E3DF7-48F5-456C-8B73-553CA8E71CC0}"/>
              </a:ext>
            </a:extLst>
          </p:cNvPr>
          <p:cNvSpPr>
            <a:spLocks noGrp="1"/>
          </p:cNvSpPr>
          <p:nvPr>
            <p:ph type="title"/>
          </p:nvPr>
        </p:nvSpPr>
        <p:spPr/>
        <p:txBody>
          <a:bodyPr/>
          <a:lstStyle/>
          <a:p>
            <a:r>
              <a:rPr lang="en-US" dirty="0" smtClean="0">
                <a:solidFill>
                  <a:schemeClr val="bg2">
                    <a:lumMod val="20000"/>
                    <a:lumOff val="80000"/>
                  </a:schemeClr>
                </a:solidFill>
              </a:rPr>
              <a:t>Q&amp;A</a:t>
            </a:r>
            <a:endParaRPr lang="en-US" dirty="0">
              <a:solidFill>
                <a:schemeClr val="bg2">
                  <a:lumMod val="20000"/>
                  <a:lumOff val="80000"/>
                </a:schemeClr>
              </a:solidFill>
            </a:endParaRPr>
          </a:p>
        </p:txBody>
      </p:sp>
      <p:sp>
        <p:nvSpPr>
          <p:cNvPr id="3" name="Content Placeholder 2">
            <a:extLst>
              <a:ext uri="{FF2B5EF4-FFF2-40B4-BE49-F238E27FC236}">
                <a16:creationId xmlns:a16="http://schemas.microsoft.com/office/drawing/2014/main" xmlns="" id="{73FF6FAA-A443-494E-898B-8B7AA1A4D5DC}"/>
              </a:ext>
            </a:extLst>
          </p:cNvPr>
          <p:cNvSpPr>
            <a:spLocks noGrp="1"/>
          </p:cNvSpPr>
          <p:nvPr>
            <p:ph idx="1"/>
          </p:nvPr>
        </p:nvSpPr>
        <p:spPr>
          <a:xfrm>
            <a:off x="578179" y="2589432"/>
            <a:ext cx="9895000" cy="2972382"/>
          </a:xfrm>
        </p:spPr>
        <p:txBody>
          <a:bodyPr>
            <a:normAutofit/>
          </a:bodyPr>
          <a:lstStyle/>
          <a:p>
            <a:r>
              <a:rPr lang="en-US" sz="2000" dirty="0" smtClean="0"/>
              <a:t>Check </a:t>
            </a:r>
            <a:r>
              <a:rPr lang="en-US" sz="2000" dirty="0" smtClean="0">
                <a:hlinkClick r:id="rId2"/>
              </a:rPr>
              <a:t>http://www.W5NC.net</a:t>
            </a:r>
            <a:r>
              <a:rPr lang="en-US" sz="2000" dirty="0" smtClean="0"/>
              <a:t> for this slide deck and a list of area repeaters.</a:t>
            </a:r>
            <a:endParaRPr lang="en-US" sz="2000" dirty="0"/>
          </a:p>
        </p:txBody>
      </p:sp>
      <p:sp>
        <p:nvSpPr>
          <p:cNvPr id="4" name="Slide Number Placeholder 3">
            <a:extLst>
              <a:ext uri="{FF2B5EF4-FFF2-40B4-BE49-F238E27FC236}">
                <a16:creationId xmlns:a16="http://schemas.microsoft.com/office/drawing/2014/main" xmlns="" id="{4D32011C-2AB3-4AFF-BB16-B90A01236531}"/>
              </a:ext>
            </a:extLst>
          </p:cNvPr>
          <p:cNvSpPr>
            <a:spLocks noGrp="1"/>
          </p:cNvSpPr>
          <p:nvPr>
            <p:ph type="sldNum" sz="quarter" idx="12"/>
          </p:nvPr>
        </p:nvSpPr>
        <p:spPr/>
        <p:txBody>
          <a:bodyPr/>
          <a:lstStyle/>
          <a:p>
            <a:fld id="{D57F1E4F-1CFF-5643-939E-217C01CDF565}" type="slidenum">
              <a:rPr lang="en-US" smtClean="0"/>
              <a:pPr/>
              <a:t>48</a:t>
            </a:fld>
            <a:endParaRPr lang="en-US" dirty="0"/>
          </a:p>
        </p:txBody>
      </p:sp>
    </p:spTree>
    <p:extLst>
      <p:ext uri="{BB962C8B-B14F-4D97-AF65-F5344CB8AC3E}">
        <p14:creationId xmlns:p14="http://schemas.microsoft.com/office/powerpoint/2010/main" val="283277631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B45F92CF-0693-4917-9E47-11E6CB6EFAA6}"/>
              </a:ext>
            </a:extLst>
          </p:cNvPr>
          <p:cNvSpPr>
            <a:spLocks noGrp="1"/>
          </p:cNvSpPr>
          <p:nvPr>
            <p:ph type="title"/>
          </p:nvPr>
        </p:nvSpPr>
        <p:spPr/>
        <p:txBody>
          <a:bodyPr/>
          <a:lstStyle/>
          <a:p>
            <a:r>
              <a:rPr lang="en-US" dirty="0">
                <a:solidFill>
                  <a:schemeClr val="tx1"/>
                </a:solidFill>
              </a:rPr>
              <a:t>Digital vs. Analog</a:t>
            </a:r>
          </a:p>
        </p:txBody>
      </p:sp>
      <p:sp>
        <p:nvSpPr>
          <p:cNvPr id="3" name="Content Placeholder 2">
            <a:extLst>
              <a:ext uri="{FF2B5EF4-FFF2-40B4-BE49-F238E27FC236}">
                <a16:creationId xmlns:a16="http://schemas.microsoft.com/office/drawing/2014/main" xmlns="" id="{E86643A3-1151-4FD9-AA77-744CE249DD16}"/>
              </a:ext>
            </a:extLst>
          </p:cNvPr>
          <p:cNvSpPr>
            <a:spLocks noGrp="1"/>
          </p:cNvSpPr>
          <p:nvPr>
            <p:ph idx="1"/>
          </p:nvPr>
        </p:nvSpPr>
        <p:spPr/>
        <p:txBody>
          <a:bodyPr>
            <a:normAutofit fontScale="55000" lnSpcReduction="20000"/>
          </a:bodyPr>
          <a:lstStyle/>
          <a:p>
            <a:pPr lvl="0">
              <a:buSzPct val="45000"/>
              <a:buFont typeface="StarSymbol"/>
              <a:buChar char="●"/>
            </a:pPr>
            <a:r>
              <a:rPr lang="en-US" sz="3600" dirty="0"/>
              <a:t>If you are used to operating on analog FM repeaters, you will have noticed that the audio quality degrades as a station's signal into the repeater (uplink) gets weaker; you start hearing an increase in noise bursts intermixed with the audio until the signal gets too weak that the station can no longer access the repeater or you cannot understand the audio because of noise.</a:t>
            </a:r>
          </a:p>
          <a:p>
            <a:pPr lvl="0">
              <a:buSzPct val="45000"/>
              <a:buFont typeface="StarSymbol"/>
              <a:buChar char="●"/>
            </a:pPr>
            <a:r>
              <a:rPr lang="en-US" sz="3600" dirty="0"/>
              <a:t>As you move further from the repeater you will start hearing the same noise bursts into your receiver as you the repeater's signal gets weaker (downlink) until you can no longer hear the repeater.  A combination of a station's weak signal into a repeater and a repeater's weak signal to the listener can make the usability degrade faster.</a:t>
            </a:r>
          </a:p>
          <a:p>
            <a:pPr marL="0" indent="0">
              <a:buNone/>
            </a:pPr>
            <a:endParaRPr lang="en-US" sz="3600" dirty="0"/>
          </a:p>
        </p:txBody>
      </p:sp>
      <p:sp>
        <p:nvSpPr>
          <p:cNvPr id="4" name="Slide Number Placeholder 3">
            <a:extLst>
              <a:ext uri="{FF2B5EF4-FFF2-40B4-BE49-F238E27FC236}">
                <a16:creationId xmlns:a16="http://schemas.microsoft.com/office/drawing/2014/main" xmlns="" id="{16A4EDA7-861A-4997-8ED2-E19823400C2E}"/>
              </a:ext>
            </a:extLst>
          </p:cNvPr>
          <p:cNvSpPr>
            <a:spLocks noGrp="1"/>
          </p:cNvSpPr>
          <p:nvPr>
            <p:ph type="sldNum" sz="quarter" idx="12"/>
          </p:nvPr>
        </p:nvSpPr>
        <p:spPr/>
        <p:txBody>
          <a:bodyPr/>
          <a:lstStyle/>
          <a:p>
            <a:fld id="{D57F1E4F-1CFF-5643-939E-217C01CDF565}" type="slidenum">
              <a:rPr lang="en-US" smtClean="0"/>
              <a:pPr/>
              <a:t>5</a:t>
            </a:fld>
            <a:endParaRPr lang="en-US" dirty="0"/>
          </a:p>
        </p:txBody>
      </p:sp>
    </p:spTree>
    <p:extLst>
      <p:ext uri="{BB962C8B-B14F-4D97-AF65-F5344CB8AC3E}">
        <p14:creationId xmlns:p14="http://schemas.microsoft.com/office/powerpoint/2010/main" val="282490548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B45F92CF-0693-4917-9E47-11E6CB6EFAA6}"/>
              </a:ext>
            </a:extLst>
          </p:cNvPr>
          <p:cNvSpPr>
            <a:spLocks noGrp="1"/>
          </p:cNvSpPr>
          <p:nvPr>
            <p:ph type="title"/>
          </p:nvPr>
        </p:nvSpPr>
        <p:spPr/>
        <p:txBody>
          <a:bodyPr/>
          <a:lstStyle/>
          <a:p>
            <a:r>
              <a:rPr lang="en-US" dirty="0" err="1" smtClean="0">
                <a:solidFill>
                  <a:schemeClr val="tx1"/>
                </a:solidFill>
              </a:rPr>
              <a:t>Digi</a:t>
            </a:r>
            <a:r>
              <a:rPr lang="en-US" dirty="0" err="1">
                <a:solidFill>
                  <a:schemeClr val="tx1"/>
                </a:solidFill>
              </a:rPr>
              <a:t>Digital</a:t>
            </a:r>
            <a:r>
              <a:rPr lang="en-US" dirty="0">
                <a:solidFill>
                  <a:schemeClr val="tx1"/>
                </a:solidFill>
              </a:rPr>
              <a:t> vs. Analog, p2</a:t>
            </a:r>
          </a:p>
        </p:txBody>
      </p:sp>
      <p:sp>
        <p:nvSpPr>
          <p:cNvPr id="3" name="Content Placeholder 2">
            <a:extLst>
              <a:ext uri="{FF2B5EF4-FFF2-40B4-BE49-F238E27FC236}">
                <a16:creationId xmlns:a16="http://schemas.microsoft.com/office/drawing/2014/main" xmlns="" id="{E86643A3-1151-4FD9-AA77-744CE249DD16}"/>
              </a:ext>
            </a:extLst>
          </p:cNvPr>
          <p:cNvSpPr>
            <a:spLocks noGrp="1"/>
          </p:cNvSpPr>
          <p:nvPr>
            <p:ph idx="1"/>
          </p:nvPr>
        </p:nvSpPr>
        <p:spPr/>
        <p:txBody>
          <a:bodyPr>
            <a:normAutofit fontScale="62500" lnSpcReduction="20000"/>
          </a:bodyPr>
          <a:lstStyle/>
          <a:p>
            <a:pPr lvl="0">
              <a:buSzPct val="45000"/>
              <a:buFont typeface="StarSymbol"/>
              <a:buChar char="●"/>
            </a:pPr>
            <a:r>
              <a:rPr lang="en-US" sz="3600" dirty="0"/>
              <a:t>The basic difference with digital repeaters is that the audio quality remains the same on the uplink and the downlink until the very end of the coverage range; then the audio starts sounding broken (missing portions of the speech) on DMR systems caused by lost packets.  The internet can also drop the UDP packets used for moving traffic between repeaters and bridges.</a:t>
            </a:r>
          </a:p>
          <a:p>
            <a:pPr lvl="0">
              <a:buSzPct val="45000"/>
              <a:buFont typeface="StarSymbol"/>
              <a:buChar char="●"/>
            </a:pPr>
            <a:r>
              <a:rPr lang="en-US" sz="3600" dirty="0"/>
              <a:t>DMR has Forward Error Correction (FEC) which can correct small bit errors, slightly extending the usable range and improving communication quality.</a:t>
            </a:r>
          </a:p>
          <a:p>
            <a:pPr marL="0" indent="0">
              <a:buNone/>
            </a:pPr>
            <a:endParaRPr lang="en-US" sz="3600" dirty="0"/>
          </a:p>
        </p:txBody>
      </p:sp>
      <p:sp>
        <p:nvSpPr>
          <p:cNvPr id="4" name="Slide Number Placeholder 3">
            <a:extLst>
              <a:ext uri="{FF2B5EF4-FFF2-40B4-BE49-F238E27FC236}">
                <a16:creationId xmlns:a16="http://schemas.microsoft.com/office/drawing/2014/main" xmlns="" id="{16A4EDA7-861A-4997-8ED2-E19823400C2E}"/>
              </a:ext>
            </a:extLst>
          </p:cNvPr>
          <p:cNvSpPr>
            <a:spLocks noGrp="1"/>
          </p:cNvSpPr>
          <p:nvPr>
            <p:ph type="sldNum" sz="quarter" idx="12"/>
          </p:nvPr>
        </p:nvSpPr>
        <p:spPr/>
        <p:txBody>
          <a:bodyPr/>
          <a:lstStyle/>
          <a:p>
            <a:fld id="{D57F1E4F-1CFF-5643-939E-217C01CDF565}" type="slidenum">
              <a:rPr lang="en-US" smtClean="0"/>
              <a:pPr/>
              <a:t>6</a:t>
            </a:fld>
            <a:endParaRPr lang="en-US" dirty="0"/>
          </a:p>
        </p:txBody>
      </p:sp>
    </p:spTree>
    <p:extLst>
      <p:ext uri="{BB962C8B-B14F-4D97-AF65-F5344CB8AC3E}">
        <p14:creationId xmlns:p14="http://schemas.microsoft.com/office/powerpoint/2010/main" val="41165373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85B62A42-62F9-4DBB-865D-499723B823BA}"/>
              </a:ext>
            </a:extLst>
          </p:cNvPr>
          <p:cNvSpPr>
            <a:spLocks noGrp="1"/>
          </p:cNvSpPr>
          <p:nvPr>
            <p:ph type="title"/>
          </p:nvPr>
        </p:nvSpPr>
        <p:spPr/>
        <p:txBody>
          <a:bodyPr/>
          <a:lstStyle/>
          <a:p>
            <a:r>
              <a:rPr lang="en-US" dirty="0">
                <a:solidFill>
                  <a:schemeClr val="tx1"/>
                </a:solidFill>
              </a:rPr>
              <a:t>Types of Digital Radio</a:t>
            </a:r>
          </a:p>
        </p:txBody>
      </p:sp>
      <p:sp>
        <p:nvSpPr>
          <p:cNvPr id="3" name="Content Placeholder 2">
            <a:extLst>
              <a:ext uri="{FF2B5EF4-FFF2-40B4-BE49-F238E27FC236}">
                <a16:creationId xmlns:a16="http://schemas.microsoft.com/office/drawing/2014/main" xmlns="" id="{B1A925BD-CE6F-492C-A677-67E90D67D93B}"/>
              </a:ext>
            </a:extLst>
          </p:cNvPr>
          <p:cNvSpPr>
            <a:spLocks noGrp="1"/>
          </p:cNvSpPr>
          <p:nvPr>
            <p:ph idx="1"/>
          </p:nvPr>
        </p:nvSpPr>
        <p:spPr>
          <a:xfrm>
            <a:off x="450166" y="2603500"/>
            <a:ext cx="11240086" cy="3416300"/>
          </a:xfrm>
        </p:spPr>
        <p:txBody>
          <a:bodyPr>
            <a:normAutofit lnSpcReduction="10000"/>
          </a:bodyPr>
          <a:lstStyle/>
          <a:p>
            <a:r>
              <a:rPr lang="en-US" sz="2600" dirty="0"/>
              <a:t>D-Star (ICOM / Kenwood / Flex) proprietary AMBE vocoder with Gaussian minimum shift keying or GMSK</a:t>
            </a:r>
          </a:p>
          <a:p>
            <a:pPr lvl="1"/>
            <a:r>
              <a:rPr lang="en-US" sz="2400" dirty="0"/>
              <a:t>GMSK is a continuous-phase frequency-shift keying modulation scheme</a:t>
            </a:r>
          </a:p>
          <a:p>
            <a:r>
              <a:rPr lang="en-US" sz="2800" dirty="0"/>
              <a:t>Fusion (</a:t>
            </a:r>
            <a:r>
              <a:rPr lang="en-US" sz="2800" dirty="0" err="1"/>
              <a:t>Yaesu</a:t>
            </a:r>
            <a:r>
              <a:rPr lang="en-US" sz="2800" dirty="0"/>
              <a:t>) AMBE CODEC with C4FM [4-level FS] modulation</a:t>
            </a:r>
          </a:p>
          <a:p>
            <a:r>
              <a:rPr lang="en-US" sz="2600" dirty="0"/>
              <a:t>DMR utilizes the DSVI AMBE+2™ 3600 bps vocoder by agreement of the manufacturers. Uses TDMA (Time Division) variant of C4FM </a:t>
            </a:r>
          </a:p>
          <a:p>
            <a:pPr lvl="1"/>
            <a:endParaRPr lang="en-US" sz="2400" dirty="0"/>
          </a:p>
          <a:p>
            <a:pPr lvl="1"/>
            <a:endParaRPr lang="en-US" sz="2200" dirty="0"/>
          </a:p>
        </p:txBody>
      </p:sp>
      <p:sp>
        <p:nvSpPr>
          <p:cNvPr id="4" name="Slide Number Placeholder 3">
            <a:extLst>
              <a:ext uri="{FF2B5EF4-FFF2-40B4-BE49-F238E27FC236}">
                <a16:creationId xmlns:a16="http://schemas.microsoft.com/office/drawing/2014/main" xmlns="" id="{A2E3CDF2-7656-4052-899E-1D5466C6960B}"/>
              </a:ext>
            </a:extLst>
          </p:cNvPr>
          <p:cNvSpPr>
            <a:spLocks noGrp="1"/>
          </p:cNvSpPr>
          <p:nvPr>
            <p:ph type="sldNum" sz="quarter" idx="12"/>
          </p:nvPr>
        </p:nvSpPr>
        <p:spPr/>
        <p:txBody>
          <a:bodyPr/>
          <a:lstStyle/>
          <a:p>
            <a:fld id="{D57F1E4F-1CFF-5643-939E-217C01CDF565}" type="slidenum">
              <a:rPr lang="en-US" smtClean="0"/>
              <a:pPr/>
              <a:t>7</a:t>
            </a:fld>
            <a:endParaRPr lang="en-US" dirty="0"/>
          </a:p>
        </p:txBody>
      </p:sp>
    </p:spTree>
    <p:extLst>
      <p:ext uri="{BB962C8B-B14F-4D97-AF65-F5344CB8AC3E}">
        <p14:creationId xmlns:p14="http://schemas.microsoft.com/office/powerpoint/2010/main" val="28193667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B0552465-F61B-4D69-8D44-8C8B76A83AF0}"/>
              </a:ext>
            </a:extLst>
          </p:cNvPr>
          <p:cNvSpPr>
            <a:spLocks noGrp="1"/>
          </p:cNvSpPr>
          <p:nvPr>
            <p:ph type="title"/>
          </p:nvPr>
        </p:nvSpPr>
        <p:spPr/>
        <p:txBody>
          <a:bodyPr/>
          <a:lstStyle/>
          <a:p>
            <a:r>
              <a:rPr lang="en-US" dirty="0">
                <a:solidFill>
                  <a:schemeClr val="tx1"/>
                </a:solidFill>
              </a:rPr>
              <a:t>Why DMR?</a:t>
            </a:r>
          </a:p>
        </p:txBody>
      </p:sp>
      <p:sp>
        <p:nvSpPr>
          <p:cNvPr id="3" name="Content Placeholder 2">
            <a:extLst>
              <a:ext uri="{FF2B5EF4-FFF2-40B4-BE49-F238E27FC236}">
                <a16:creationId xmlns:a16="http://schemas.microsoft.com/office/drawing/2014/main" xmlns="" id="{B9257105-C28E-4DFD-9F1C-0F13B11D2D9C}"/>
              </a:ext>
            </a:extLst>
          </p:cNvPr>
          <p:cNvSpPr>
            <a:spLocks noGrp="1"/>
          </p:cNvSpPr>
          <p:nvPr>
            <p:ph idx="1"/>
          </p:nvPr>
        </p:nvSpPr>
        <p:spPr>
          <a:xfrm>
            <a:off x="424070" y="2603500"/>
            <a:ext cx="11290852" cy="3416300"/>
          </a:xfrm>
        </p:spPr>
        <p:txBody>
          <a:bodyPr>
            <a:normAutofit/>
          </a:bodyPr>
          <a:lstStyle/>
          <a:p>
            <a:r>
              <a:rPr lang="en-US" sz="2800" dirty="0"/>
              <a:t>HAMS adopted Commercial </a:t>
            </a:r>
            <a:r>
              <a:rPr lang="en-US" sz="2800" dirty="0" smtClean="0"/>
              <a:t>Equipment for repeaters</a:t>
            </a:r>
            <a:endParaRPr lang="en-US" sz="2800" dirty="0"/>
          </a:p>
          <a:p>
            <a:pPr lvl="1"/>
            <a:r>
              <a:rPr lang="en-US" sz="2400" dirty="0"/>
              <a:t>Relatively LOW </a:t>
            </a:r>
            <a:r>
              <a:rPr lang="en-US" sz="2400" dirty="0" smtClean="0"/>
              <a:t>cost</a:t>
            </a:r>
            <a:endParaRPr lang="en-US" sz="2400" dirty="0"/>
          </a:p>
          <a:p>
            <a:r>
              <a:rPr lang="en-US" sz="2800" dirty="0" smtClean="0"/>
              <a:t>Digital </a:t>
            </a:r>
            <a:r>
              <a:rPr lang="en-US" sz="2800" dirty="0"/>
              <a:t>has lower noise / better sound quality</a:t>
            </a:r>
          </a:p>
          <a:p>
            <a:r>
              <a:rPr lang="en-US" sz="2800" dirty="0"/>
              <a:t>Internet linking lets you access </a:t>
            </a:r>
            <a:r>
              <a:rPr lang="en-US" sz="2800" dirty="0" smtClean="0"/>
              <a:t>the world</a:t>
            </a:r>
            <a:endParaRPr lang="en-US" sz="2800" dirty="0" smtClean="0"/>
          </a:p>
          <a:p>
            <a:r>
              <a:rPr lang="en-US" sz="2800" dirty="0" smtClean="0"/>
              <a:t>Cheap Chinese Radios</a:t>
            </a:r>
            <a:endParaRPr lang="en-US" sz="2800" dirty="0"/>
          </a:p>
        </p:txBody>
      </p:sp>
      <p:sp>
        <p:nvSpPr>
          <p:cNvPr id="4" name="Slide Number Placeholder 3">
            <a:extLst>
              <a:ext uri="{FF2B5EF4-FFF2-40B4-BE49-F238E27FC236}">
                <a16:creationId xmlns:a16="http://schemas.microsoft.com/office/drawing/2014/main" xmlns="" id="{81E0477B-82C4-4935-9A65-9F4E1C1B94C3}"/>
              </a:ext>
            </a:extLst>
          </p:cNvPr>
          <p:cNvSpPr>
            <a:spLocks noGrp="1"/>
          </p:cNvSpPr>
          <p:nvPr>
            <p:ph type="sldNum" sz="quarter" idx="12"/>
          </p:nvPr>
        </p:nvSpPr>
        <p:spPr/>
        <p:txBody>
          <a:bodyPr/>
          <a:lstStyle/>
          <a:p>
            <a:fld id="{D57F1E4F-1CFF-5643-939E-217C01CDF565}" type="slidenum">
              <a:rPr lang="en-US" smtClean="0"/>
              <a:pPr/>
              <a:t>8</a:t>
            </a:fld>
            <a:endParaRPr lang="en-US" dirty="0"/>
          </a:p>
        </p:txBody>
      </p:sp>
    </p:spTree>
    <p:extLst>
      <p:ext uri="{BB962C8B-B14F-4D97-AF65-F5344CB8AC3E}">
        <p14:creationId xmlns:p14="http://schemas.microsoft.com/office/powerpoint/2010/main" val="399869905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8EEBE2D8-959C-4A07-AFCA-B41A86183DAE}"/>
              </a:ext>
            </a:extLst>
          </p:cNvPr>
          <p:cNvSpPr>
            <a:spLocks noGrp="1"/>
          </p:cNvSpPr>
          <p:nvPr>
            <p:ph type="title"/>
          </p:nvPr>
        </p:nvSpPr>
        <p:spPr/>
        <p:txBody>
          <a:bodyPr/>
          <a:lstStyle/>
          <a:p>
            <a:r>
              <a:rPr lang="en-US" dirty="0">
                <a:solidFill>
                  <a:schemeClr val="tx1"/>
                </a:solidFill>
              </a:rPr>
              <a:t>What is </a:t>
            </a:r>
            <a:r>
              <a:rPr lang="en-US" dirty="0" smtClean="0">
                <a:solidFill>
                  <a:schemeClr val="tx1"/>
                </a:solidFill>
              </a:rPr>
              <a:t>DMR(Digital Mobile Radio)?</a:t>
            </a:r>
            <a:endParaRPr lang="en-US" dirty="0">
              <a:solidFill>
                <a:schemeClr val="tx1"/>
              </a:solidFill>
            </a:endParaRPr>
          </a:p>
        </p:txBody>
      </p:sp>
      <p:sp>
        <p:nvSpPr>
          <p:cNvPr id="3" name="Content Placeholder 2">
            <a:extLst>
              <a:ext uri="{FF2B5EF4-FFF2-40B4-BE49-F238E27FC236}">
                <a16:creationId xmlns:a16="http://schemas.microsoft.com/office/drawing/2014/main" xmlns="" id="{3126F3D0-CA9E-489B-BFEA-9F0B958D1B07}"/>
              </a:ext>
            </a:extLst>
          </p:cNvPr>
          <p:cNvSpPr>
            <a:spLocks noGrp="1"/>
          </p:cNvSpPr>
          <p:nvPr>
            <p:ph idx="1"/>
          </p:nvPr>
        </p:nvSpPr>
        <p:spPr>
          <a:xfrm>
            <a:off x="436098" y="2603500"/>
            <a:ext cx="11394831" cy="3416300"/>
          </a:xfrm>
        </p:spPr>
        <p:txBody>
          <a:bodyPr>
            <a:normAutofit fontScale="92500" lnSpcReduction="20000"/>
          </a:bodyPr>
          <a:lstStyle/>
          <a:p>
            <a:pPr marL="343080" lvl="0" indent="-343080">
              <a:buSzPct val="45000"/>
              <a:buFont typeface="StarSymbol"/>
              <a:buChar char="●"/>
            </a:pPr>
            <a:r>
              <a:rPr lang="en-US" sz="2400" dirty="0">
                <a:solidFill>
                  <a:srgbClr val="FFFFFF"/>
                </a:solidFill>
                <a:latin typeface="Arial" pitchFamily="34"/>
              </a:rPr>
              <a:t>A European Telecommunications Standards Institute (ETSI) standard first ratified in 2005.</a:t>
            </a:r>
          </a:p>
          <a:p>
            <a:pPr marL="343080" lvl="0" indent="-343080">
              <a:buSzPct val="45000"/>
              <a:buFont typeface="StarSymbol"/>
              <a:buChar char="●"/>
            </a:pPr>
            <a:r>
              <a:rPr lang="en-US" sz="2400" dirty="0">
                <a:solidFill>
                  <a:srgbClr val="FFFFFF"/>
                </a:solidFill>
                <a:latin typeface="Arial" pitchFamily="34"/>
              </a:rPr>
              <a:t>Meets 12.5kHz channel spacing and 6.25kHz regulatory equivalency standards</a:t>
            </a:r>
          </a:p>
          <a:p>
            <a:pPr marL="343080" lvl="0" indent="-343080">
              <a:buSzPct val="45000"/>
              <a:buFont typeface="StarSymbol"/>
              <a:buChar char="●"/>
            </a:pPr>
            <a:r>
              <a:rPr lang="en-US" sz="2400" dirty="0">
                <a:solidFill>
                  <a:srgbClr val="FFFFFF"/>
                </a:solidFill>
                <a:latin typeface="Arial" pitchFamily="34"/>
              </a:rPr>
              <a:t>Two slot Time Division Multiple Access (TDMA</a:t>
            </a:r>
            <a:r>
              <a:rPr lang="en-US" sz="2400" dirty="0" smtClean="0">
                <a:solidFill>
                  <a:srgbClr val="FFFFFF"/>
                </a:solidFill>
                <a:latin typeface="Arial" pitchFamily="34"/>
              </a:rPr>
              <a:t>)</a:t>
            </a:r>
            <a:endParaRPr lang="en-US" sz="2200" dirty="0"/>
          </a:p>
          <a:p>
            <a:pPr marL="343080" lvl="0" indent="-343080">
              <a:buSzPct val="45000"/>
              <a:buFont typeface="StarSymbol"/>
              <a:buChar char="●"/>
            </a:pPr>
            <a:r>
              <a:rPr lang="en-US" sz="2400" dirty="0">
                <a:solidFill>
                  <a:srgbClr val="FFFFFF"/>
                </a:solidFill>
                <a:latin typeface="Arial" pitchFamily="34"/>
              </a:rPr>
              <a:t>4 level FSK modulation</a:t>
            </a:r>
          </a:p>
          <a:p>
            <a:pPr marL="343080" lvl="0" indent="-343080">
              <a:buSzPct val="45000"/>
              <a:buFont typeface="StarSymbol"/>
              <a:buChar char="●"/>
            </a:pPr>
            <a:r>
              <a:rPr lang="en-US" sz="2400" dirty="0">
                <a:solidFill>
                  <a:srgbClr val="FFFFFF"/>
                </a:solidFill>
                <a:latin typeface="Arial" pitchFamily="34"/>
              </a:rPr>
              <a:t>Cutting edge Forward Error Correction (FEC)</a:t>
            </a:r>
          </a:p>
          <a:p>
            <a:pPr marL="343080" lvl="0" indent="-343080">
              <a:buSzPct val="45000"/>
              <a:buFont typeface="StarSymbol"/>
              <a:buChar char="●"/>
            </a:pPr>
            <a:r>
              <a:rPr lang="en-US" sz="2400" dirty="0">
                <a:solidFill>
                  <a:srgbClr val="FFFFFF"/>
                </a:solidFill>
                <a:latin typeface="Arial" pitchFamily="34"/>
              </a:rPr>
              <a:t>Commercial ETSI/TIA specs mean rugged performance and excellent service in RF congested urban environments</a:t>
            </a:r>
          </a:p>
          <a:p>
            <a:pPr marL="343080" lvl="0" indent="-343080">
              <a:buSzPct val="45000"/>
              <a:buFont typeface="StarSymbol"/>
              <a:buChar char="●"/>
            </a:pPr>
            <a:r>
              <a:rPr lang="en-US" sz="2400" dirty="0">
                <a:solidFill>
                  <a:srgbClr val="FFFFFF"/>
                </a:solidFill>
                <a:latin typeface="Arial" pitchFamily="34"/>
              </a:rPr>
              <a:t>Equipment interoperability is certified by the DMR </a:t>
            </a:r>
            <a:r>
              <a:rPr lang="en-US" sz="2400" dirty="0" smtClean="0">
                <a:solidFill>
                  <a:srgbClr val="FFFFFF"/>
                </a:solidFill>
                <a:latin typeface="Arial" pitchFamily="34"/>
              </a:rPr>
              <a:t>Association</a:t>
            </a:r>
            <a:endParaRPr lang="en-US" sz="2400" dirty="0">
              <a:solidFill>
                <a:srgbClr val="FFFFFF"/>
              </a:solidFill>
              <a:latin typeface="Arial" pitchFamily="34"/>
            </a:endParaRPr>
          </a:p>
        </p:txBody>
      </p:sp>
      <p:sp>
        <p:nvSpPr>
          <p:cNvPr id="4" name="Slide Number Placeholder 3">
            <a:extLst>
              <a:ext uri="{FF2B5EF4-FFF2-40B4-BE49-F238E27FC236}">
                <a16:creationId xmlns:a16="http://schemas.microsoft.com/office/drawing/2014/main" xmlns="" id="{CAACE8F4-841B-410B-851E-5C0D9FB4CAD3}"/>
              </a:ext>
            </a:extLst>
          </p:cNvPr>
          <p:cNvSpPr>
            <a:spLocks noGrp="1"/>
          </p:cNvSpPr>
          <p:nvPr>
            <p:ph type="sldNum" sz="quarter" idx="12"/>
          </p:nvPr>
        </p:nvSpPr>
        <p:spPr/>
        <p:txBody>
          <a:bodyPr/>
          <a:lstStyle/>
          <a:p>
            <a:fld id="{D57F1E4F-1CFF-5643-939E-217C01CDF565}" type="slidenum">
              <a:rPr lang="en-US" smtClean="0"/>
              <a:pPr/>
              <a:t>9</a:t>
            </a:fld>
            <a:endParaRPr lang="en-US" dirty="0"/>
          </a:p>
        </p:txBody>
      </p:sp>
    </p:spTree>
    <p:extLst>
      <p:ext uri="{BB962C8B-B14F-4D97-AF65-F5344CB8AC3E}">
        <p14:creationId xmlns:p14="http://schemas.microsoft.com/office/powerpoint/2010/main" val="2971996250"/>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on Boardroom">
  <a:themeElements>
    <a:clrScheme name="Ion Boardroom">
      <a:dk1>
        <a:sysClr val="windowText" lastClr="000000"/>
      </a:dk1>
      <a:lt1>
        <a:sysClr val="window" lastClr="FFFFFF"/>
      </a:lt1>
      <a:dk2>
        <a:srgbClr val="0E5580"/>
      </a:dk2>
      <a:lt2>
        <a:srgbClr val="EBEBEB"/>
      </a:lt2>
      <a:accent1>
        <a:srgbClr val="ACD433"/>
      </a:accent1>
      <a:accent2>
        <a:srgbClr val="E6C133"/>
      </a:accent2>
      <a:accent3>
        <a:srgbClr val="EF7A24"/>
      </a:accent3>
      <a:accent4>
        <a:srgbClr val="5AA0F5"/>
      </a:accent4>
      <a:accent5>
        <a:srgbClr val="75CEEC"/>
      </a:accent5>
      <a:accent6>
        <a:srgbClr val="65D6A0"/>
      </a:accent6>
      <a:hlink>
        <a:srgbClr val="C4E46E"/>
      </a:hlink>
      <a:folHlink>
        <a:srgbClr val="BDE0FB"/>
      </a:folHlink>
    </a:clrScheme>
    <a:fontScheme name="Ion Boardroom">
      <a:majorFont>
        <a:latin typeface="Century Gothic" panose="020B050202020202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Boardroom">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2000"/>
                <a:hueMod val="96000"/>
                <a:satMod val="128000"/>
                <a:lumMod val="114000"/>
              </a:schemeClr>
            </a:gs>
            <a:gs pos="100000">
              <a:schemeClr val="phClr">
                <a:shade val="62000"/>
                <a:hueMod val="100000"/>
                <a:satMod val="134000"/>
                <a:lumMod val="56000"/>
              </a:schemeClr>
            </a:gs>
          </a:gsLst>
          <a:path path="circle">
            <a:fillToRect l="45000" t="65000" r="125000" b="100000"/>
          </a:path>
        </a:gradFill>
        <a:blipFill rotWithShape="1">
          <a:blip xmlns:r="http://schemas.openxmlformats.org/officeDocument/2006/relationships" r:embed="rId1">
            <a:duotone>
              <a:schemeClr val="phClr">
                <a:shade val="62000"/>
                <a:hueMod val="108000"/>
                <a:satMod val="164000"/>
                <a:lumMod val="69000"/>
              </a:schemeClr>
              <a:schemeClr val="phClr">
                <a:tint val="96000"/>
                <a:hueMod val="90000"/>
                <a:satMod val="130000"/>
                <a:lumMod val="134000"/>
              </a:schemeClr>
            </a:duotone>
          </a:blip>
          <a:stretch/>
        </a:blipFill>
      </a:bgFillStyleLst>
    </a:fmtScheme>
  </a:themeElements>
  <a:objectDefaults/>
  <a:extraClrSchemeLst/>
  <a:extLst>
    <a:ext uri="{05A4C25C-085E-4340-85A3-A5531E510DB2}">
      <thm15:themeFamily xmlns:thm15="http://schemas.microsoft.com/office/thememl/2012/main" name="Ion Boardroom" id="{FC33163D-4339-46B1-8EED-24C834239D99}" vid="{A3AB87EF-B655-4FFF-8D05-F333AD7F2789}"/>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Ion Boardroom</Template>
  <TotalTime>2927</TotalTime>
  <Words>2171</Words>
  <Application>Microsoft Office PowerPoint</Application>
  <PresentationFormat>Widescreen</PresentationFormat>
  <Paragraphs>341</Paragraphs>
  <Slides>48</Slides>
  <Notes>0</Notes>
  <HiddenSlides>0</HiddenSlides>
  <MMClips>0</MMClips>
  <ScaleCrop>false</ScaleCrop>
  <HeadingPairs>
    <vt:vector size="6" baseType="variant">
      <vt:variant>
        <vt:lpstr>Fonts Used</vt:lpstr>
      </vt:variant>
      <vt:variant>
        <vt:i4>12</vt:i4>
      </vt:variant>
      <vt:variant>
        <vt:lpstr>Theme</vt:lpstr>
      </vt:variant>
      <vt:variant>
        <vt:i4>1</vt:i4>
      </vt:variant>
      <vt:variant>
        <vt:lpstr>Slide Titles</vt:lpstr>
      </vt:variant>
      <vt:variant>
        <vt:i4>48</vt:i4>
      </vt:variant>
    </vt:vector>
  </HeadingPairs>
  <TitlesOfParts>
    <vt:vector size="61" baseType="lpstr">
      <vt:lpstr>Arial Unicode MS</vt:lpstr>
      <vt:lpstr>Arial</vt:lpstr>
      <vt:lpstr>Calibri</vt:lpstr>
      <vt:lpstr>Calibri</vt:lpstr>
      <vt:lpstr>Carbon Block</vt:lpstr>
      <vt:lpstr>Century Gothic</vt:lpstr>
      <vt:lpstr>StarSymbol</vt:lpstr>
      <vt:lpstr>Tahoma</vt:lpstr>
      <vt:lpstr>Times New Roman</vt:lpstr>
      <vt:lpstr>Verdana</vt:lpstr>
      <vt:lpstr>Wingdings</vt:lpstr>
      <vt:lpstr>Wingdings 3</vt:lpstr>
      <vt:lpstr>Ion Boardroom</vt:lpstr>
      <vt:lpstr>DMR radio</vt:lpstr>
      <vt:lpstr>First thing to do is REGISTER yourself</vt:lpstr>
      <vt:lpstr>DMR “MARC” ID </vt:lpstr>
      <vt:lpstr>PowerPoint Presentation</vt:lpstr>
      <vt:lpstr>Digital vs. Analog</vt:lpstr>
      <vt:lpstr>DigiDigital vs. Analog, p2</vt:lpstr>
      <vt:lpstr>Types of Digital Radio</vt:lpstr>
      <vt:lpstr>Why DMR?</vt:lpstr>
      <vt:lpstr>What is DMR(Digital Mobile Radio)?</vt:lpstr>
      <vt:lpstr>Basics of DMR – including some lingo</vt:lpstr>
      <vt:lpstr>Timeslots     2-Slot TDMA</vt:lpstr>
      <vt:lpstr>(C) TIME SLOTS (TDMA)</vt:lpstr>
      <vt:lpstr>2-Slot TDMA</vt:lpstr>
      <vt:lpstr>Talk Groups or Digital Contacts</vt:lpstr>
      <vt:lpstr>Talk Groups or Digital Contacts</vt:lpstr>
      <vt:lpstr>Geographic by Continent  Country</vt:lpstr>
      <vt:lpstr>(E) TG are Geographic by Continent</vt:lpstr>
      <vt:lpstr>Regional Talkgroup Structure</vt:lpstr>
      <vt:lpstr>TG can get more specific within each region; Some ignore pattern</vt:lpstr>
      <vt:lpstr>More Detail (5 &amp; 6 Digit codes)</vt:lpstr>
      <vt:lpstr>US and Texas Talkgroups</vt:lpstr>
      <vt:lpstr>Talkgroup – Different Networks</vt:lpstr>
      <vt:lpstr>Talkgroup – Different Networks</vt:lpstr>
      <vt:lpstr>Talkgroup – Digital Contacts</vt:lpstr>
      <vt:lpstr>Color Codes (CC)</vt:lpstr>
      <vt:lpstr>Channels</vt:lpstr>
      <vt:lpstr>Zones</vt:lpstr>
      <vt:lpstr>CODEPLUG</vt:lpstr>
      <vt:lpstr>CODEPLUG CPS (Code Plug Software)</vt:lpstr>
      <vt:lpstr>CODEPLUG – General Settings</vt:lpstr>
      <vt:lpstr>CODEPLUG – Talkgroups or Contacts</vt:lpstr>
      <vt:lpstr>CODEPLUG – Channels</vt:lpstr>
      <vt:lpstr>Channels</vt:lpstr>
      <vt:lpstr>CODEPLUG – Creating Channels</vt:lpstr>
      <vt:lpstr>CODEPLUG – Zones</vt:lpstr>
      <vt:lpstr>CODEPLUG – Receive Groups</vt:lpstr>
      <vt:lpstr>CODEPLUG – Receive Groups</vt:lpstr>
      <vt:lpstr>CODEPLUG – Receive Groups</vt:lpstr>
      <vt:lpstr>CODEPLUG – Scanning</vt:lpstr>
      <vt:lpstr>CODEPLUG – Scanning</vt:lpstr>
      <vt:lpstr>CODEPLUG – Scanning</vt:lpstr>
      <vt:lpstr>CODEPLUG – Software</vt:lpstr>
      <vt:lpstr>Dongles</vt:lpstr>
      <vt:lpstr>RADIO’s</vt:lpstr>
      <vt:lpstr>Talkgroup Usage</vt:lpstr>
      <vt:lpstr>Talkgroup Usage – Repeater PTT</vt:lpstr>
      <vt:lpstr>RF Finder Presentation</vt:lpstr>
      <vt:lpstr>Q&amp;A</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DMR radio</dc:title>
  <dc:creator>Richard Nelson</dc:creator>
  <cp:lastModifiedBy>Harold Fitzgerald</cp:lastModifiedBy>
  <cp:revision>80</cp:revision>
  <dcterms:created xsi:type="dcterms:W3CDTF">2017-07-01T16:34:06Z</dcterms:created>
  <dcterms:modified xsi:type="dcterms:W3CDTF">2017-10-20T19:38:46Z</dcterms:modified>
</cp:coreProperties>
</file>